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Caveat Brush" charset="1" panose="00000000000000000000"/>
      <p:regular r:id="rId23"/>
    </p:embeddedFont>
    <p:embeddedFont>
      <p:font typeface="Balsamiq Sans" charset="1" panose="02000603000000000000"/>
      <p:regular r:id="rId24"/>
    </p:embeddedFont>
    <p:embeddedFont>
      <p:font typeface="Balsamiq Sans Bold" charset="1" panose="02000603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1.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 Id="rId8" Target="../media/image13.svg" Type="http://schemas.openxmlformats.org/officeDocument/2006/relationships/image"/><Relationship Id="rId9" Target="../media/image1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6.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jpe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11412" y="-1401154"/>
            <a:ext cx="20328699" cy="15519962"/>
          </a:xfrm>
          <a:custGeom>
            <a:avLst/>
            <a:gdLst/>
            <a:ahLst/>
            <a:cxnLst/>
            <a:rect r="r" b="b" t="t" l="l"/>
            <a:pathLst>
              <a:path h="15519962" w="20328699">
                <a:moveTo>
                  <a:pt x="0" y="0"/>
                </a:moveTo>
                <a:lnTo>
                  <a:pt x="20328699" y="0"/>
                </a:lnTo>
                <a:lnTo>
                  <a:pt x="20328699" y="15519962"/>
                </a:lnTo>
                <a:lnTo>
                  <a:pt x="0" y="15519962"/>
                </a:lnTo>
                <a:lnTo>
                  <a:pt x="0" y="0"/>
                </a:lnTo>
                <a:close/>
              </a:path>
            </a:pathLst>
          </a:custGeom>
          <a:blipFill>
            <a:blip r:embed="rId2">
              <a:alphaModFix amt="30000"/>
            </a:blip>
            <a:stretch>
              <a:fillRect l="0" t="0" r="0" b="0"/>
            </a:stretch>
          </a:blipFill>
        </p:spPr>
      </p:sp>
      <p:grpSp>
        <p:nvGrpSpPr>
          <p:cNvPr name="Group 3" id="3"/>
          <p:cNvGrpSpPr/>
          <p:nvPr/>
        </p:nvGrpSpPr>
        <p:grpSpPr>
          <a:xfrm rot="0">
            <a:off x="1433757" y="1192287"/>
            <a:ext cx="15420486" cy="8229600"/>
            <a:chOff x="0" y="0"/>
            <a:chExt cx="4061363" cy="2167467"/>
          </a:xfrm>
        </p:grpSpPr>
        <p:sp>
          <p:nvSpPr>
            <p:cNvPr name="Freeform 4" id="4"/>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5" id="5"/>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522524" y="425657"/>
            <a:ext cx="4088693" cy="1419891"/>
          </a:xfrm>
          <a:custGeom>
            <a:avLst/>
            <a:gdLst/>
            <a:ahLst/>
            <a:cxnLst/>
            <a:rect r="r" b="b" t="t" l="l"/>
            <a:pathLst>
              <a:path h="1419891" w="4088693">
                <a:moveTo>
                  <a:pt x="0" y="0"/>
                </a:moveTo>
                <a:lnTo>
                  <a:pt x="4088692" y="0"/>
                </a:lnTo>
                <a:lnTo>
                  <a:pt x="4088692" y="1419892"/>
                </a:lnTo>
                <a:lnTo>
                  <a:pt x="0" y="1419892"/>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86193" y="425657"/>
            <a:ext cx="11291912" cy="2309021"/>
          </a:xfrm>
          <a:custGeom>
            <a:avLst/>
            <a:gdLst/>
            <a:ahLst/>
            <a:cxnLst/>
            <a:rect r="r" b="b" t="t" l="l"/>
            <a:pathLst>
              <a:path h="2309021" w="11291912">
                <a:moveTo>
                  <a:pt x="0" y="0"/>
                </a:moveTo>
                <a:lnTo>
                  <a:pt x="11291913" y="0"/>
                </a:lnTo>
                <a:lnTo>
                  <a:pt x="11291913" y="2309021"/>
                </a:lnTo>
                <a:lnTo>
                  <a:pt x="0" y="2309021"/>
                </a:lnTo>
                <a:lnTo>
                  <a:pt x="0" y="0"/>
                </a:lnTo>
                <a:close/>
              </a:path>
            </a:pathLst>
          </a:custGeom>
          <a:blipFill>
            <a:blip r:embed="rId5"/>
            <a:stretch>
              <a:fillRect l="0" t="-14715" r="0" b="-14715"/>
            </a:stretch>
          </a:blipFill>
        </p:spPr>
      </p:sp>
      <p:sp>
        <p:nvSpPr>
          <p:cNvPr name="Freeform 8" id="8"/>
          <p:cNvSpPr/>
          <p:nvPr/>
        </p:nvSpPr>
        <p:spPr>
          <a:xfrm flipH="false" flipV="false" rot="0">
            <a:off x="9539043" y="7011607"/>
            <a:ext cx="7315200" cy="2354164"/>
          </a:xfrm>
          <a:custGeom>
            <a:avLst/>
            <a:gdLst/>
            <a:ahLst/>
            <a:cxnLst/>
            <a:rect r="r" b="b" t="t" l="l"/>
            <a:pathLst>
              <a:path h="2354164" w="7315200">
                <a:moveTo>
                  <a:pt x="0" y="0"/>
                </a:moveTo>
                <a:lnTo>
                  <a:pt x="7315200" y="0"/>
                </a:lnTo>
                <a:lnTo>
                  <a:pt x="7315200" y="2354165"/>
                </a:lnTo>
                <a:lnTo>
                  <a:pt x="0" y="23541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357557" y="2896398"/>
            <a:ext cx="15153616" cy="1401862"/>
          </a:xfrm>
          <a:prstGeom prst="rect">
            <a:avLst/>
          </a:prstGeom>
        </p:spPr>
        <p:txBody>
          <a:bodyPr anchor="t" rtlCol="false" tIns="0" lIns="0" bIns="0" rIns="0">
            <a:spAutoFit/>
          </a:bodyPr>
          <a:lstStyle/>
          <a:p>
            <a:pPr algn="ctr">
              <a:lnSpc>
                <a:spcPts val="5681"/>
              </a:lnSpc>
            </a:pPr>
            <a:r>
              <a:rPr lang="en-US" sz="4058" u="sng">
                <a:solidFill>
                  <a:srgbClr val="FFFFFF"/>
                </a:solidFill>
                <a:latin typeface="Caveat Brush"/>
                <a:ea typeface="Caveat Brush"/>
                <a:cs typeface="Caveat Brush"/>
                <a:sym typeface="Caveat Brush"/>
              </a:rPr>
              <a:t>Organization</a:t>
            </a:r>
            <a:r>
              <a:rPr lang="en-US" sz="4058">
                <a:solidFill>
                  <a:srgbClr val="FFFFFF"/>
                </a:solidFill>
                <a:latin typeface="Caveat Brush"/>
                <a:ea typeface="Caveat Brush"/>
                <a:cs typeface="Caveat Brush"/>
                <a:sym typeface="Caveat Brush"/>
              </a:rPr>
              <a:t> : Entrepreneurship Development And</a:t>
            </a:r>
            <a:r>
              <a:rPr lang="en-US" sz="4058">
                <a:solidFill>
                  <a:srgbClr val="FFFFFF"/>
                </a:solidFill>
                <a:latin typeface="Caveat Brush"/>
                <a:ea typeface="Caveat Brush"/>
                <a:cs typeface="Caveat Brush"/>
                <a:sym typeface="Caveat Brush"/>
              </a:rPr>
              <a:t>InnovationInstitute </a:t>
            </a:r>
          </a:p>
          <a:p>
            <a:pPr algn="ctr">
              <a:lnSpc>
                <a:spcPts val="5681"/>
              </a:lnSpc>
              <a:spcBef>
                <a:spcPct val="0"/>
              </a:spcBef>
            </a:pPr>
            <a:r>
              <a:rPr lang="en-US" sz="4058">
                <a:solidFill>
                  <a:srgbClr val="FFFFFF"/>
                </a:solidFill>
                <a:latin typeface="Caveat Brush"/>
                <a:ea typeface="Caveat Brush"/>
                <a:cs typeface="Caveat Brush"/>
                <a:sym typeface="Caveat Brush"/>
              </a:rPr>
              <a:t>( EDII-TN ) andTamilNadu Skill Development Corporation</a:t>
            </a:r>
          </a:p>
        </p:txBody>
      </p:sp>
      <p:sp>
        <p:nvSpPr>
          <p:cNvPr name="TextBox 10" id="10"/>
          <p:cNvSpPr txBox="true"/>
          <p:nvPr/>
        </p:nvSpPr>
        <p:spPr>
          <a:xfrm rot="0">
            <a:off x="772756" y="4231585"/>
            <a:ext cx="17009359" cy="1392107"/>
          </a:xfrm>
          <a:prstGeom prst="rect">
            <a:avLst/>
          </a:prstGeom>
        </p:spPr>
        <p:txBody>
          <a:bodyPr anchor="t" rtlCol="false" tIns="0" lIns="0" bIns="0" rIns="0">
            <a:spAutoFit/>
          </a:bodyPr>
          <a:lstStyle/>
          <a:p>
            <a:pPr algn="ctr">
              <a:lnSpc>
                <a:spcPts val="5694"/>
              </a:lnSpc>
            </a:pPr>
            <a:r>
              <a:rPr lang="en-US" sz="4067" u="sng">
                <a:solidFill>
                  <a:srgbClr val="FFFFFF"/>
                </a:solidFill>
                <a:latin typeface="Caveat Brush"/>
                <a:ea typeface="Caveat Brush"/>
                <a:cs typeface="Caveat Brush"/>
                <a:sym typeface="Caveat Brush"/>
              </a:rPr>
              <a:t>Problem Statement </a:t>
            </a:r>
            <a:r>
              <a:rPr lang="en-US" sz="4067">
                <a:solidFill>
                  <a:srgbClr val="FFFFFF"/>
                </a:solidFill>
                <a:latin typeface="Caveat Brush"/>
                <a:ea typeface="Caveat Brush"/>
                <a:cs typeface="Caveat Brush"/>
                <a:sym typeface="Caveat Brush"/>
              </a:rPr>
              <a:t>: To Develope a Decentralized Database for HealthCare</a:t>
            </a:r>
          </a:p>
          <a:p>
            <a:pPr algn="ctr">
              <a:lnSpc>
                <a:spcPts val="5694"/>
              </a:lnSpc>
              <a:spcBef>
                <a:spcPct val="0"/>
              </a:spcBef>
            </a:pPr>
            <a:r>
              <a:rPr lang="en-US" sz="4067">
                <a:solidFill>
                  <a:srgbClr val="FFFFFF"/>
                </a:solidFill>
                <a:latin typeface="Caveat Brush"/>
                <a:ea typeface="Caveat Brush"/>
                <a:cs typeface="Caveat Brush"/>
                <a:sym typeface="Caveat Brush"/>
              </a:rPr>
              <a:t>by using Machine Learning and Blockchain Technology</a:t>
            </a:r>
          </a:p>
        </p:txBody>
      </p:sp>
      <p:sp>
        <p:nvSpPr>
          <p:cNvPr name="TextBox 11" id="11"/>
          <p:cNvSpPr txBox="true"/>
          <p:nvPr/>
        </p:nvSpPr>
        <p:spPr>
          <a:xfrm rot="0">
            <a:off x="2566870" y="5646357"/>
            <a:ext cx="5805190" cy="712470"/>
          </a:xfrm>
          <a:prstGeom prst="rect">
            <a:avLst/>
          </a:prstGeom>
        </p:spPr>
        <p:txBody>
          <a:bodyPr anchor="t" rtlCol="false" tIns="0" lIns="0" bIns="0" rIns="0">
            <a:spAutoFit/>
          </a:bodyPr>
          <a:lstStyle/>
          <a:p>
            <a:pPr algn="ctr">
              <a:lnSpc>
                <a:spcPts val="5880"/>
              </a:lnSpc>
              <a:spcBef>
                <a:spcPct val="0"/>
              </a:spcBef>
            </a:pPr>
            <a:r>
              <a:rPr lang="en-US" sz="4200" u="sng">
                <a:solidFill>
                  <a:srgbClr val="FFFFFF"/>
                </a:solidFill>
                <a:latin typeface="Caveat Brush"/>
                <a:ea typeface="Caveat Brush"/>
                <a:cs typeface="Caveat Brush"/>
                <a:sym typeface="Caveat Brush"/>
              </a:rPr>
              <a:t>Team Name </a:t>
            </a:r>
            <a:r>
              <a:rPr lang="en-US" sz="4200">
                <a:solidFill>
                  <a:srgbClr val="FFFFFF"/>
                </a:solidFill>
                <a:latin typeface="Caveat Brush"/>
                <a:ea typeface="Caveat Brush"/>
                <a:cs typeface="Caveat Brush"/>
                <a:sym typeface="Caveat Brush"/>
              </a:rPr>
              <a:t>: Medico Mavericks</a:t>
            </a:r>
          </a:p>
        </p:txBody>
      </p:sp>
      <p:sp>
        <p:nvSpPr>
          <p:cNvPr name="TextBox 12" id="12"/>
          <p:cNvSpPr txBox="true"/>
          <p:nvPr/>
        </p:nvSpPr>
        <p:spPr>
          <a:xfrm rot="0">
            <a:off x="-1411412" y="6273102"/>
            <a:ext cx="15420486" cy="738505"/>
          </a:xfrm>
          <a:prstGeom prst="rect">
            <a:avLst/>
          </a:prstGeom>
        </p:spPr>
        <p:txBody>
          <a:bodyPr anchor="t" rtlCol="false" tIns="0" lIns="0" bIns="0" rIns="0">
            <a:spAutoFit/>
          </a:bodyPr>
          <a:lstStyle/>
          <a:p>
            <a:pPr algn="ctr">
              <a:lnSpc>
                <a:spcPts val="6019"/>
              </a:lnSpc>
              <a:spcBef>
                <a:spcPct val="0"/>
              </a:spcBef>
            </a:pPr>
            <a:r>
              <a:rPr lang="en-US" sz="4299" u="sng">
                <a:solidFill>
                  <a:srgbClr val="FFFFFF"/>
                </a:solidFill>
                <a:latin typeface="Caveat Brush"/>
                <a:ea typeface="Caveat Brush"/>
                <a:cs typeface="Caveat Brush"/>
                <a:sym typeface="Caveat Brush"/>
              </a:rPr>
              <a:t>Team Leader</a:t>
            </a:r>
            <a:r>
              <a:rPr lang="en-US" sz="4299">
                <a:solidFill>
                  <a:srgbClr val="FFFFFF"/>
                </a:solidFill>
                <a:latin typeface="Caveat Brush"/>
                <a:ea typeface="Caveat Brush"/>
                <a:cs typeface="Caveat Brush"/>
                <a:sym typeface="Caveat Brush"/>
              </a:rPr>
              <a:t> : Naveenkumar Arumugam </a:t>
            </a:r>
          </a:p>
        </p:txBody>
      </p:sp>
      <p:sp>
        <p:nvSpPr>
          <p:cNvPr name="TextBox 13" id="13"/>
          <p:cNvSpPr txBox="true"/>
          <p:nvPr/>
        </p:nvSpPr>
        <p:spPr>
          <a:xfrm rot="0">
            <a:off x="-2848795" y="6935407"/>
            <a:ext cx="15420486" cy="762000"/>
          </a:xfrm>
          <a:prstGeom prst="rect">
            <a:avLst/>
          </a:prstGeom>
        </p:spPr>
        <p:txBody>
          <a:bodyPr anchor="t" rtlCol="false" tIns="0" lIns="0" bIns="0" rIns="0">
            <a:spAutoFit/>
          </a:bodyPr>
          <a:lstStyle/>
          <a:p>
            <a:pPr algn="ctr">
              <a:lnSpc>
                <a:spcPts val="6299"/>
              </a:lnSpc>
              <a:spcBef>
                <a:spcPct val="0"/>
              </a:spcBef>
            </a:pPr>
            <a:r>
              <a:rPr lang="en-US" sz="4500" u="sng">
                <a:solidFill>
                  <a:srgbClr val="FFFFFF"/>
                </a:solidFill>
                <a:latin typeface="Caveat Brush"/>
                <a:ea typeface="Caveat Brush"/>
                <a:cs typeface="Caveat Brush"/>
                <a:sym typeface="Caveat Brush"/>
              </a:rPr>
              <a:t>Institution code</a:t>
            </a:r>
            <a:r>
              <a:rPr lang="en-US" sz="4500">
                <a:solidFill>
                  <a:srgbClr val="FFFFFF"/>
                </a:solidFill>
                <a:latin typeface="Caveat Brush"/>
                <a:ea typeface="Caveat Brush"/>
                <a:cs typeface="Caveat Brush"/>
                <a:sym typeface="Caveat Brush"/>
              </a:rPr>
              <a:t> : 8224</a:t>
            </a:r>
          </a:p>
        </p:txBody>
      </p:sp>
      <p:sp>
        <p:nvSpPr>
          <p:cNvPr name="TextBox 14" id="14"/>
          <p:cNvSpPr txBox="true"/>
          <p:nvPr/>
        </p:nvSpPr>
        <p:spPr>
          <a:xfrm rot="0">
            <a:off x="-919003" y="7621207"/>
            <a:ext cx="15420486" cy="680539"/>
          </a:xfrm>
          <a:prstGeom prst="rect">
            <a:avLst/>
          </a:prstGeom>
        </p:spPr>
        <p:txBody>
          <a:bodyPr anchor="t" rtlCol="false" tIns="0" lIns="0" bIns="0" rIns="0">
            <a:spAutoFit/>
          </a:bodyPr>
          <a:lstStyle/>
          <a:p>
            <a:pPr algn="ctr">
              <a:lnSpc>
                <a:spcPts val="5563"/>
              </a:lnSpc>
              <a:spcBef>
                <a:spcPct val="0"/>
              </a:spcBef>
            </a:pPr>
            <a:r>
              <a:rPr lang="en-US" sz="3976" u="sng">
                <a:solidFill>
                  <a:srgbClr val="FFFFFF"/>
                </a:solidFill>
                <a:latin typeface="Caveat Brush"/>
                <a:ea typeface="Caveat Brush"/>
                <a:cs typeface="Caveat Brush"/>
                <a:sym typeface="Caveat Brush"/>
              </a:rPr>
              <a:t>Institution Name</a:t>
            </a:r>
            <a:r>
              <a:rPr lang="en-US" sz="3976">
                <a:solidFill>
                  <a:srgbClr val="FFFFFF"/>
                </a:solidFill>
                <a:latin typeface="Caveat Brush"/>
                <a:ea typeface="Caveat Brush"/>
                <a:cs typeface="Caveat Brush"/>
                <a:sym typeface="Caveat Brush"/>
              </a:rPr>
              <a:t> : MRK Institute of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2510" y="-19117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3" id="3"/>
          <p:cNvGrpSpPr/>
          <p:nvPr/>
        </p:nvGrpSpPr>
        <p:grpSpPr>
          <a:xfrm rot="0">
            <a:off x="1543050" y="1181100"/>
            <a:ext cx="16897350" cy="9230262"/>
            <a:chOff x="0" y="0"/>
            <a:chExt cx="4450331" cy="2431016"/>
          </a:xfrm>
        </p:grpSpPr>
        <p:sp>
          <p:nvSpPr>
            <p:cNvPr name="Freeform 4" id="4"/>
            <p:cNvSpPr/>
            <p:nvPr/>
          </p:nvSpPr>
          <p:spPr>
            <a:xfrm flipH="false" flipV="false" rot="0">
              <a:off x="0" y="0"/>
              <a:ext cx="4450331" cy="2431016"/>
            </a:xfrm>
            <a:custGeom>
              <a:avLst/>
              <a:gdLst/>
              <a:ahLst/>
              <a:cxnLst/>
              <a:rect r="r" b="b" t="t" l="l"/>
              <a:pathLst>
                <a:path h="2431016" w="4450331">
                  <a:moveTo>
                    <a:pt x="5040" y="0"/>
                  </a:moveTo>
                  <a:lnTo>
                    <a:pt x="4445291" y="0"/>
                  </a:lnTo>
                  <a:cubicBezTo>
                    <a:pt x="4446627" y="0"/>
                    <a:pt x="4447910" y="531"/>
                    <a:pt x="4448854" y="1476"/>
                  </a:cubicBezTo>
                  <a:cubicBezTo>
                    <a:pt x="4449800" y="2421"/>
                    <a:pt x="4450331" y="3703"/>
                    <a:pt x="4450331" y="5040"/>
                  </a:cubicBezTo>
                  <a:lnTo>
                    <a:pt x="4450331" y="2425976"/>
                  </a:lnTo>
                  <a:cubicBezTo>
                    <a:pt x="4450331" y="2428759"/>
                    <a:pt x="4448074" y="2431016"/>
                    <a:pt x="4445291" y="2431016"/>
                  </a:cubicBezTo>
                  <a:lnTo>
                    <a:pt x="5040" y="2431016"/>
                  </a:lnTo>
                  <a:cubicBezTo>
                    <a:pt x="3703" y="2431016"/>
                    <a:pt x="2421" y="2430485"/>
                    <a:pt x="1476" y="2429539"/>
                  </a:cubicBezTo>
                  <a:cubicBezTo>
                    <a:pt x="531" y="2428594"/>
                    <a:pt x="0" y="2427312"/>
                    <a:pt x="0" y="2425976"/>
                  </a:cubicBezTo>
                  <a:lnTo>
                    <a:pt x="0" y="5040"/>
                  </a:lnTo>
                  <a:cubicBezTo>
                    <a:pt x="0" y="3703"/>
                    <a:pt x="531" y="2421"/>
                    <a:pt x="1476" y="1476"/>
                  </a:cubicBezTo>
                  <a:cubicBezTo>
                    <a:pt x="2421" y="531"/>
                    <a:pt x="3703" y="0"/>
                    <a:pt x="5040" y="0"/>
                  </a:cubicBezTo>
                  <a:close/>
                </a:path>
              </a:pathLst>
            </a:custGeom>
            <a:solidFill>
              <a:srgbClr val="3D455F">
                <a:alpha val="27843"/>
              </a:srgbClr>
            </a:solidFill>
            <a:ln w="85725" cap="sq">
              <a:solidFill>
                <a:srgbClr val="000000">
                  <a:alpha val="27843"/>
                </a:srgbClr>
              </a:solidFill>
              <a:prstDash val="solid"/>
              <a:miter/>
            </a:ln>
          </p:spPr>
        </p:sp>
        <p:sp>
          <p:nvSpPr>
            <p:cNvPr name="TextBox 5" id="5"/>
            <p:cNvSpPr txBox="true"/>
            <p:nvPr/>
          </p:nvSpPr>
          <p:spPr>
            <a:xfrm>
              <a:off x="0" y="-66675"/>
              <a:ext cx="4450331" cy="2497691"/>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1885231" y="7158898"/>
            <a:ext cx="5396586" cy="2866936"/>
          </a:xfrm>
          <a:custGeom>
            <a:avLst/>
            <a:gdLst/>
            <a:ahLst/>
            <a:cxnLst/>
            <a:rect r="r" b="b" t="t" l="l"/>
            <a:pathLst>
              <a:path h="2866936" w="5396586">
                <a:moveTo>
                  <a:pt x="0" y="0"/>
                </a:moveTo>
                <a:lnTo>
                  <a:pt x="5396585" y="0"/>
                </a:lnTo>
                <a:lnTo>
                  <a:pt x="5396585" y="2866936"/>
                </a:lnTo>
                <a:lnTo>
                  <a:pt x="0" y="2866936"/>
                </a:lnTo>
                <a:lnTo>
                  <a:pt x="0" y="0"/>
                </a:lnTo>
                <a:close/>
              </a:path>
            </a:pathLst>
          </a:custGeom>
          <a:blipFill>
            <a:blip r:embed="rId3">
              <a:alphaModFix amt="80000"/>
            </a:blip>
            <a:stretch>
              <a:fillRect l="0" t="0" r="0" b="0"/>
            </a:stretch>
          </a:blipFill>
        </p:spPr>
      </p:sp>
      <p:sp>
        <p:nvSpPr>
          <p:cNvPr name="TextBox 7" id="7"/>
          <p:cNvSpPr txBox="true"/>
          <p:nvPr/>
        </p:nvSpPr>
        <p:spPr>
          <a:xfrm rot="0">
            <a:off x="1751881" y="1612583"/>
            <a:ext cx="15942916" cy="5728335"/>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veat Brush"/>
                <a:ea typeface="Caveat Brush"/>
                <a:cs typeface="Caveat Brush"/>
                <a:sym typeface="Caveat Brush"/>
              </a:rPr>
              <a:t>    </a:t>
            </a:r>
            <a:r>
              <a:rPr lang="en-US" sz="3600" u="sng">
                <a:solidFill>
                  <a:srgbClr val="FFFFFF"/>
                </a:solidFill>
                <a:latin typeface="Caveat Brush"/>
                <a:ea typeface="Caveat Brush"/>
                <a:cs typeface="Caveat Brush"/>
                <a:sym typeface="Caveat Brush"/>
              </a:rPr>
              <a:t>Patient Empowerment</a:t>
            </a:r>
            <a:r>
              <a:rPr lang="en-US" sz="3600">
                <a:solidFill>
                  <a:srgbClr val="FFFFFF"/>
                </a:solidFill>
                <a:latin typeface="Caveat Brush"/>
                <a:ea typeface="Caveat Brush"/>
                <a:cs typeface="Caveat Brush"/>
                <a:sym typeface="Caveat Brush"/>
              </a:rPr>
              <a:t>: Patients have easy access to their medical records and treatment plans, allowing them to take an active role in their healthcare.</a:t>
            </a:r>
          </a:p>
          <a:p>
            <a:pPr algn="ctr">
              <a:lnSpc>
                <a:spcPts val="5040"/>
              </a:lnSpc>
              <a:spcBef>
                <a:spcPct val="0"/>
              </a:spcBef>
            </a:pPr>
          </a:p>
          <a:p>
            <a:pPr algn="ctr">
              <a:lnSpc>
                <a:spcPts val="5040"/>
              </a:lnSpc>
              <a:spcBef>
                <a:spcPct val="0"/>
              </a:spcBef>
            </a:pPr>
            <a:r>
              <a:rPr lang="en-US" sz="3600">
                <a:solidFill>
                  <a:srgbClr val="FFFFFF"/>
                </a:solidFill>
                <a:latin typeface="Caveat Brush"/>
                <a:ea typeface="Caveat Brush"/>
                <a:cs typeface="Caveat Brush"/>
                <a:sym typeface="Caveat Brush"/>
              </a:rPr>
              <a:t>   </a:t>
            </a:r>
            <a:r>
              <a:rPr lang="en-US" sz="3600" u="sng">
                <a:solidFill>
                  <a:srgbClr val="FFFFFF"/>
                </a:solidFill>
                <a:latin typeface="Caveat Brush"/>
                <a:ea typeface="Caveat Brush"/>
                <a:cs typeface="Caveat Brush"/>
                <a:sym typeface="Caveat Brush"/>
              </a:rPr>
              <a:t> Streamlined Administration</a:t>
            </a:r>
            <a:r>
              <a:rPr lang="en-US" sz="3600">
                <a:solidFill>
                  <a:srgbClr val="FFFFFF"/>
                </a:solidFill>
                <a:latin typeface="Caveat Brush"/>
                <a:ea typeface="Caveat Brush"/>
                <a:cs typeface="Caveat Brush"/>
                <a:sym typeface="Caveat Brush"/>
              </a:rPr>
              <a:t>: The system reduces the administrative burden on hospital staff by centralizing data management and ensuring compliance with regulations.</a:t>
            </a:r>
          </a:p>
          <a:p>
            <a:pPr algn="ctr">
              <a:lnSpc>
                <a:spcPts val="5040"/>
              </a:lnSpc>
              <a:spcBef>
                <a:spcPct val="0"/>
              </a:spcBef>
            </a:pPr>
          </a:p>
          <a:p>
            <a:pPr algn="ctr">
              <a:lnSpc>
                <a:spcPts val="5040"/>
              </a:lnSpc>
              <a:spcBef>
                <a:spcPct val="0"/>
              </a:spcBef>
            </a:pPr>
            <a:r>
              <a:rPr lang="en-US" sz="3600" u="sng">
                <a:solidFill>
                  <a:srgbClr val="FFFFFF"/>
                </a:solidFill>
                <a:latin typeface="Caveat Brush"/>
                <a:ea typeface="Caveat Brush"/>
                <a:cs typeface="Caveat Brush"/>
                <a:sym typeface="Caveat Brush"/>
              </a:rPr>
              <a:t>Unified Patient Records</a:t>
            </a:r>
            <a:r>
              <a:rPr lang="en-US" sz="3600">
                <a:solidFill>
                  <a:srgbClr val="FFFFFF"/>
                </a:solidFill>
                <a:latin typeface="Caveat Brush"/>
                <a:ea typeface="Caveat Brush"/>
                <a:cs typeface="Caveat Brush"/>
                <a:sym typeface="Caveat Brush"/>
              </a:rPr>
              <a:t>: Consolidating patient records into a single database ensures that healthcare providers have a complete view of a patient’s medical history, leading to better-informed treatment decisions.</a:t>
            </a:r>
          </a:p>
        </p:txBody>
      </p:sp>
      <p:sp>
        <p:nvSpPr>
          <p:cNvPr name="Freeform 8" id="8"/>
          <p:cNvSpPr/>
          <p:nvPr/>
        </p:nvSpPr>
        <p:spPr>
          <a:xfrm flipH="false" flipV="false" rot="0">
            <a:off x="8081962" y="1432560"/>
            <a:ext cx="8681463" cy="8271067"/>
          </a:xfrm>
          <a:custGeom>
            <a:avLst/>
            <a:gdLst/>
            <a:ahLst/>
            <a:cxnLst/>
            <a:rect r="r" b="b" t="t" l="l"/>
            <a:pathLst>
              <a:path h="8271067" w="8681463">
                <a:moveTo>
                  <a:pt x="0" y="0"/>
                </a:moveTo>
                <a:lnTo>
                  <a:pt x="8681464" y="0"/>
                </a:lnTo>
                <a:lnTo>
                  <a:pt x="8681464" y="8271067"/>
                </a:lnTo>
                <a:lnTo>
                  <a:pt x="0" y="8271067"/>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7710" y="-16069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3279321" y="3291776"/>
            <a:ext cx="11729357" cy="6677255"/>
          </a:xfrm>
          <a:custGeom>
            <a:avLst/>
            <a:gdLst/>
            <a:ahLst/>
            <a:cxnLst/>
            <a:rect r="r" b="b" t="t" l="l"/>
            <a:pathLst>
              <a:path h="6677255" w="11729357">
                <a:moveTo>
                  <a:pt x="0" y="0"/>
                </a:moveTo>
                <a:lnTo>
                  <a:pt x="11729358" y="0"/>
                </a:lnTo>
                <a:lnTo>
                  <a:pt x="11729358" y="6677254"/>
                </a:lnTo>
                <a:lnTo>
                  <a:pt x="0" y="667725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698" y="1714083"/>
            <a:ext cx="18074605" cy="8055567"/>
          </a:xfrm>
          <a:custGeom>
            <a:avLst/>
            <a:gdLst/>
            <a:ahLst/>
            <a:cxnLst/>
            <a:rect r="r" b="b" t="t" l="l"/>
            <a:pathLst>
              <a:path h="8055567" w="18074605">
                <a:moveTo>
                  <a:pt x="0" y="0"/>
                </a:moveTo>
                <a:lnTo>
                  <a:pt x="18074604" y="0"/>
                </a:lnTo>
                <a:lnTo>
                  <a:pt x="18074604" y="8055567"/>
                </a:lnTo>
                <a:lnTo>
                  <a:pt x="0" y="8055567"/>
                </a:lnTo>
                <a:lnTo>
                  <a:pt x="0" y="0"/>
                </a:lnTo>
                <a:close/>
              </a:path>
            </a:pathLst>
          </a:custGeom>
          <a:blipFill>
            <a:blip r:embed="rId5"/>
            <a:stretch>
              <a:fillRect l="0" t="-2868" r="0" b="-2868"/>
            </a:stretch>
          </a:blipFill>
        </p:spPr>
      </p:sp>
      <p:sp>
        <p:nvSpPr>
          <p:cNvPr name="TextBox 5" id="5"/>
          <p:cNvSpPr txBox="true"/>
          <p:nvPr/>
        </p:nvSpPr>
        <p:spPr>
          <a:xfrm rot="0">
            <a:off x="6715430" y="-77236"/>
            <a:ext cx="4830663" cy="1791319"/>
          </a:xfrm>
          <a:prstGeom prst="rect">
            <a:avLst/>
          </a:prstGeom>
        </p:spPr>
        <p:txBody>
          <a:bodyPr anchor="t" rtlCol="false" tIns="0" lIns="0" bIns="0" rIns="0">
            <a:spAutoFit/>
          </a:bodyPr>
          <a:lstStyle/>
          <a:p>
            <a:pPr algn="ctr">
              <a:lnSpc>
                <a:spcPts val="14665"/>
              </a:lnSpc>
              <a:spcBef>
                <a:spcPct val="0"/>
              </a:spcBef>
            </a:pPr>
            <a:r>
              <a:rPr lang="en-US" sz="10475">
                <a:solidFill>
                  <a:srgbClr val="FFFFFF"/>
                </a:solidFill>
                <a:latin typeface="Caveat Brush"/>
                <a:ea typeface="Caveat Brush"/>
                <a:cs typeface="Caveat Brush"/>
                <a:sym typeface="Caveat Brush"/>
              </a:rPr>
              <a:t>Work Flow</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39602" y="1664834"/>
            <a:ext cx="4929011" cy="7593466"/>
          </a:xfrm>
          <a:custGeom>
            <a:avLst/>
            <a:gdLst/>
            <a:ahLst/>
            <a:cxnLst/>
            <a:rect r="r" b="b" t="t" l="l"/>
            <a:pathLst>
              <a:path h="7593466" w="4929011">
                <a:moveTo>
                  <a:pt x="0" y="0"/>
                </a:moveTo>
                <a:lnTo>
                  <a:pt x="4929011" y="0"/>
                </a:lnTo>
                <a:lnTo>
                  <a:pt x="4929011" y="7593466"/>
                </a:lnTo>
                <a:lnTo>
                  <a:pt x="0" y="759346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5310" y="-14545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4">
              <a:alphaModFix amt="30000"/>
            </a:blip>
            <a:stretch>
              <a:fillRect l="0" t="0" r="0" b="0"/>
            </a:stretch>
          </a:blipFill>
        </p:spPr>
      </p:sp>
      <p:grpSp>
        <p:nvGrpSpPr>
          <p:cNvPr name="Group 4" id="4"/>
          <p:cNvGrpSpPr/>
          <p:nvPr/>
        </p:nvGrpSpPr>
        <p:grpSpPr>
          <a:xfrm rot="0">
            <a:off x="695325" y="528369"/>
            <a:ext cx="16897350" cy="9230262"/>
            <a:chOff x="0" y="0"/>
            <a:chExt cx="4450331" cy="2431016"/>
          </a:xfrm>
        </p:grpSpPr>
        <p:sp>
          <p:nvSpPr>
            <p:cNvPr name="Freeform 5" id="5"/>
            <p:cNvSpPr/>
            <p:nvPr/>
          </p:nvSpPr>
          <p:spPr>
            <a:xfrm flipH="false" flipV="false" rot="0">
              <a:off x="0" y="0"/>
              <a:ext cx="4450331" cy="2431016"/>
            </a:xfrm>
            <a:custGeom>
              <a:avLst/>
              <a:gdLst/>
              <a:ahLst/>
              <a:cxnLst/>
              <a:rect r="r" b="b" t="t" l="l"/>
              <a:pathLst>
                <a:path h="2431016" w="4450331">
                  <a:moveTo>
                    <a:pt x="5040" y="0"/>
                  </a:moveTo>
                  <a:lnTo>
                    <a:pt x="4445291" y="0"/>
                  </a:lnTo>
                  <a:cubicBezTo>
                    <a:pt x="4446627" y="0"/>
                    <a:pt x="4447910" y="531"/>
                    <a:pt x="4448854" y="1476"/>
                  </a:cubicBezTo>
                  <a:cubicBezTo>
                    <a:pt x="4449800" y="2421"/>
                    <a:pt x="4450331" y="3703"/>
                    <a:pt x="4450331" y="5040"/>
                  </a:cubicBezTo>
                  <a:lnTo>
                    <a:pt x="4450331" y="2425976"/>
                  </a:lnTo>
                  <a:cubicBezTo>
                    <a:pt x="4450331" y="2428759"/>
                    <a:pt x="4448074" y="2431016"/>
                    <a:pt x="4445291" y="2431016"/>
                  </a:cubicBezTo>
                  <a:lnTo>
                    <a:pt x="5040" y="2431016"/>
                  </a:lnTo>
                  <a:cubicBezTo>
                    <a:pt x="3703" y="2431016"/>
                    <a:pt x="2421" y="2430485"/>
                    <a:pt x="1476" y="2429539"/>
                  </a:cubicBezTo>
                  <a:cubicBezTo>
                    <a:pt x="531" y="2428594"/>
                    <a:pt x="0" y="2427312"/>
                    <a:pt x="0" y="2425976"/>
                  </a:cubicBezTo>
                  <a:lnTo>
                    <a:pt x="0" y="5040"/>
                  </a:lnTo>
                  <a:cubicBezTo>
                    <a:pt x="0" y="3703"/>
                    <a:pt x="531" y="2421"/>
                    <a:pt x="1476" y="1476"/>
                  </a:cubicBezTo>
                  <a:cubicBezTo>
                    <a:pt x="2421" y="531"/>
                    <a:pt x="3703" y="0"/>
                    <a:pt x="5040" y="0"/>
                  </a:cubicBezTo>
                  <a:close/>
                </a:path>
              </a:pathLst>
            </a:custGeom>
            <a:solidFill>
              <a:srgbClr val="3D455F">
                <a:alpha val="27843"/>
              </a:srgbClr>
            </a:solidFill>
            <a:ln w="85725" cap="sq">
              <a:solidFill>
                <a:srgbClr val="000000">
                  <a:alpha val="27843"/>
                </a:srgbClr>
              </a:solidFill>
              <a:prstDash val="solid"/>
              <a:miter/>
            </a:ln>
          </p:spPr>
        </p:sp>
        <p:sp>
          <p:nvSpPr>
            <p:cNvPr name="TextBox 6" id="6"/>
            <p:cNvSpPr txBox="true"/>
            <p:nvPr/>
          </p:nvSpPr>
          <p:spPr>
            <a:xfrm>
              <a:off x="0" y="-66675"/>
              <a:ext cx="4450331" cy="2497691"/>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TextBox 7" id="7"/>
          <p:cNvSpPr txBox="true"/>
          <p:nvPr/>
        </p:nvSpPr>
        <p:spPr>
          <a:xfrm rot="0">
            <a:off x="802570" y="1763066"/>
            <a:ext cx="16759059" cy="7495234"/>
          </a:xfrm>
          <a:prstGeom prst="rect">
            <a:avLst/>
          </a:prstGeom>
        </p:spPr>
        <p:txBody>
          <a:bodyPr anchor="t" rtlCol="false" tIns="0" lIns="0" bIns="0" rIns="0">
            <a:spAutoFit/>
          </a:bodyPr>
          <a:lstStyle/>
          <a:p>
            <a:pPr algn="ctr">
              <a:lnSpc>
                <a:spcPts val="4276"/>
              </a:lnSpc>
              <a:spcBef>
                <a:spcPct val="0"/>
              </a:spcBef>
            </a:pPr>
            <a:r>
              <a:rPr lang="en-US" sz="3054">
                <a:solidFill>
                  <a:srgbClr val="FFFFFF"/>
                </a:solidFill>
                <a:latin typeface="Caveat Brush"/>
                <a:ea typeface="Caveat Brush"/>
                <a:cs typeface="Caveat Brush"/>
                <a:sym typeface="Caveat Brush"/>
              </a:rPr>
              <a:t>Emergency Alert Button: A single button on the web application that users can click in case of an emergency.</a:t>
            </a:r>
          </a:p>
          <a:p>
            <a:pPr algn="ctr">
              <a:lnSpc>
                <a:spcPts val="4276"/>
              </a:lnSpc>
              <a:spcBef>
                <a:spcPct val="0"/>
              </a:spcBef>
            </a:pPr>
          </a:p>
          <a:p>
            <a:pPr algn="ctr">
              <a:lnSpc>
                <a:spcPts val="4276"/>
              </a:lnSpc>
              <a:spcBef>
                <a:spcPct val="0"/>
              </a:spcBef>
            </a:pPr>
            <a:r>
              <a:rPr lang="en-US" sz="3054">
                <a:solidFill>
                  <a:srgbClr val="FFFFFF"/>
                </a:solidFill>
                <a:latin typeface="Caveat Brush"/>
                <a:ea typeface="Caveat Brush"/>
                <a:cs typeface="Caveat Brush"/>
                <a:sym typeface="Caveat Brush"/>
              </a:rPr>
              <a:t>User Input Form: Upon clicking the button, users are prompted to enter the patient's phone number, location, type of emergency, and patient name.</a:t>
            </a:r>
          </a:p>
          <a:p>
            <a:pPr algn="ctr">
              <a:lnSpc>
                <a:spcPts val="4276"/>
              </a:lnSpc>
              <a:spcBef>
                <a:spcPct val="0"/>
              </a:spcBef>
            </a:pPr>
          </a:p>
          <a:p>
            <a:pPr algn="ctr">
              <a:lnSpc>
                <a:spcPts val="4276"/>
              </a:lnSpc>
              <a:spcBef>
                <a:spcPct val="0"/>
              </a:spcBef>
            </a:pPr>
            <a:r>
              <a:rPr lang="en-US" sz="3054">
                <a:solidFill>
                  <a:srgbClr val="FFFFFF"/>
                </a:solidFill>
                <a:latin typeface="Caveat Brush"/>
                <a:ea typeface="Caveat Brush"/>
                <a:cs typeface="Caveat Brush"/>
                <a:sym typeface="Caveat Brush"/>
              </a:rPr>
              <a:t>Location Tracking: The application uses GPS to determine the user's location and searches for available ambulances or government hospitals within a 10 to 15 km range.</a:t>
            </a:r>
          </a:p>
          <a:p>
            <a:pPr algn="ctr">
              <a:lnSpc>
                <a:spcPts val="4276"/>
              </a:lnSpc>
              <a:spcBef>
                <a:spcPct val="0"/>
              </a:spcBef>
            </a:pPr>
          </a:p>
          <a:p>
            <a:pPr algn="ctr">
              <a:lnSpc>
                <a:spcPts val="4276"/>
              </a:lnSpc>
              <a:spcBef>
                <a:spcPct val="0"/>
              </a:spcBef>
            </a:pPr>
            <a:r>
              <a:rPr lang="en-US" sz="3054">
                <a:solidFill>
                  <a:srgbClr val="FFFFFF"/>
                </a:solidFill>
                <a:latin typeface="Caveat Brush"/>
                <a:ea typeface="Caveat Brush"/>
                <a:cs typeface="Caveat Brush"/>
                <a:sym typeface="Caveat Brush"/>
              </a:rPr>
              <a:t>Database Management: Maintains a database with hospital details, locations, and ambulance GPS locations with driver contact numbers.</a:t>
            </a:r>
          </a:p>
          <a:p>
            <a:pPr algn="ctr">
              <a:lnSpc>
                <a:spcPts val="4276"/>
              </a:lnSpc>
              <a:spcBef>
                <a:spcPct val="0"/>
              </a:spcBef>
            </a:pPr>
          </a:p>
          <a:p>
            <a:pPr algn="ctr">
              <a:lnSpc>
                <a:spcPts val="4276"/>
              </a:lnSpc>
              <a:spcBef>
                <a:spcPct val="0"/>
              </a:spcBef>
            </a:pPr>
            <a:r>
              <a:rPr lang="en-US" sz="3054">
                <a:solidFill>
                  <a:srgbClr val="FFFFFF"/>
                </a:solidFill>
                <a:latin typeface="Caveat Brush"/>
                <a:ea typeface="Caveat Brush"/>
                <a:cs typeface="Caveat Brush"/>
                <a:sym typeface="Caveat Brush"/>
              </a:rPr>
              <a:t>Alert System: Sends emergency alerts to the nearest available ambulance or hospital, providing all necessary details to ensure prompt response.</a:t>
            </a:r>
          </a:p>
          <a:p>
            <a:pPr algn="ctr">
              <a:lnSpc>
                <a:spcPts val="4276"/>
              </a:lnSpc>
              <a:spcBef>
                <a:spcPct val="0"/>
              </a:spcBef>
            </a:pPr>
            <a:r>
              <a:rPr lang="en-US" sz="3054">
                <a:solidFill>
                  <a:srgbClr val="FFFFFF"/>
                </a:solidFill>
                <a:latin typeface="Caveat Brush"/>
                <a:ea typeface="Caveat Brush"/>
                <a:cs typeface="Caveat Brush"/>
                <a:sym typeface="Caveat Brush"/>
              </a:rPr>
              <a:t>Implementation Steps</a:t>
            </a:r>
          </a:p>
        </p:txBody>
      </p:sp>
      <p:sp>
        <p:nvSpPr>
          <p:cNvPr name="TextBox 8" id="8"/>
          <p:cNvSpPr txBox="true"/>
          <p:nvPr/>
        </p:nvSpPr>
        <p:spPr>
          <a:xfrm rot="0">
            <a:off x="-316630" y="-82550"/>
            <a:ext cx="18997460" cy="1111250"/>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Caveat Brush"/>
                <a:ea typeface="Caveat Brush"/>
                <a:cs typeface="Caveat Brush"/>
                <a:sym typeface="Caveat Brush"/>
              </a:rPr>
              <a:t>Project Idea: Emergency Tracker System for Rural Areas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0110" y="-17593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0" y="-18240"/>
            <a:ext cx="18288000" cy="10305240"/>
          </a:xfrm>
          <a:custGeom>
            <a:avLst/>
            <a:gdLst/>
            <a:ahLst/>
            <a:cxnLst/>
            <a:rect r="r" b="b" t="t" l="l"/>
            <a:pathLst>
              <a:path h="10305240" w="18288000">
                <a:moveTo>
                  <a:pt x="0" y="0"/>
                </a:moveTo>
                <a:lnTo>
                  <a:pt x="18288000" y="0"/>
                </a:lnTo>
                <a:lnTo>
                  <a:pt x="18288000" y="10305240"/>
                </a:lnTo>
                <a:lnTo>
                  <a:pt x="0" y="10305240"/>
                </a:lnTo>
                <a:lnTo>
                  <a:pt x="0" y="0"/>
                </a:lnTo>
                <a:close/>
              </a:path>
            </a:pathLst>
          </a:custGeom>
          <a:blipFill>
            <a:blip r:embed="rId3"/>
            <a:stretch>
              <a:fillRect l="0" t="-2980" r="0" b="-2980"/>
            </a:stretch>
          </a:blipFill>
        </p:spPr>
      </p:sp>
      <p:sp>
        <p:nvSpPr>
          <p:cNvPr name="TextBox 4" id="4"/>
          <p:cNvSpPr txBox="true"/>
          <p:nvPr/>
        </p:nvSpPr>
        <p:spPr>
          <a:xfrm rot="0">
            <a:off x="1661505" y="7473856"/>
            <a:ext cx="7576336" cy="1914525"/>
          </a:xfrm>
          <a:prstGeom prst="rect">
            <a:avLst/>
          </a:prstGeom>
        </p:spPr>
        <p:txBody>
          <a:bodyPr anchor="t" rtlCol="false" tIns="0" lIns="0" bIns="0" rIns="0">
            <a:spAutoFit/>
          </a:bodyPr>
          <a:lstStyle/>
          <a:p>
            <a:pPr algn="ctr">
              <a:lnSpc>
                <a:spcPts val="7350"/>
              </a:lnSpc>
            </a:pPr>
            <a:r>
              <a:rPr lang="en-US" sz="7500">
                <a:solidFill>
                  <a:srgbClr val="FFFFFF"/>
                </a:solidFill>
                <a:latin typeface="Caveat Brush"/>
                <a:ea typeface="Caveat Brush"/>
                <a:cs typeface="Caveat Brush"/>
                <a:sym typeface="Caveat Brush"/>
              </a:rPr>
              <a:t>Work Flow for </a:t>
            </a:r>
          </a:p>
          <a:p>
            <a:pPr algn="ctr">
              <a:lnSpc>
                <a:spcPts val="7350"/>
              </a:lnSpc>
            </a:pPr>
            <a:r>
              <a:rPr lang="en-US" sz="7500">
                <a:solidFill>
                  <a:srgbClr val="FFFFFF"/>
                </a:solidFill>
                <a:latin typeface="Caveat Brush"/>
                <a:ea typeface="Caveat Brush"/>
                <a:cs typeface="Caveat Brush"/>
                <a:sym typeface="Caveat Brush"/>
              </a:rPr>
              <a:t>emergency tracker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33757" y="1028700"/>
            <a:ext cx="15420486" cy="8229600"/>
            <a:chOff x="0" y="0"/>
            <a:chExt cx="4061363" cy="2167467"/>
          </a:xfrm>
        </p:grpSpPr>
        <p:sp>
          <p:nvSpPr>
            <p:cNvPr name="Freeform 3" id="3"/>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solidFill>
              <a:srgbClr val="FFFFFF">
                <a:alpha val="8627"/>
              </a:srgbClr>
            </a:solidFill>
            <a:ln w="95250" cap="sq">
              <a:solidFill>
                <a:srgbClr val="FFFFFF">
                  <a:alpha val="8627"/>
                </a:srgbClr>
              </a:solidFill>
              <a:prstDash val="solid"/>
              <a:miter/>
            </a:ln>
          </p:spPr>
        </p:sp>
        <p:sp>
          <p:nvSpPr>
            <p:cNvPr name="TextBox 4" id="4"/>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5" id="5"/>
          <p:cNvSpPr/>
          <p:nvPr/>
        </p:nvSpPr>
        <p:spPr>
          <a:xfrm flipH="false" flipV="false" rot="0">
            <a:off x="-1203008" y="-933688"/>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6" id="6"/>
          <p:cNvGrpSpPr>
            <a:grpSpLocks noChangeAspect="true"/>
          </p:cNvGrpSpPr>
          <p:nvPr/>
        </p:nvGrpSpPr>
        <p:grpSpPr>
          <a:xfrm rot="0">
            <a:off x="3023759" y="4770911"/>
            <a:ext cx="3849767" cy="221771"/>
            <a:chOff x="0" y="0"/>
            <a:chExt cx="3849764" cy="221767"/>
          </a:xfrm>
        </p:grpSpPr>
        <p:sp>
          <p:nvSpPr>
            <p:cNvPr name="Freeform 7" id="7"/>
            <p:cNvSpPr/>
            <p:nvPr/>
          </p:nvSpPr>
          <p:spPr>
            <a:xfrm flipH="false" flipV="false" rot="0">
              <a:off x="0" y="-127"/>
              <a:ext cx="3849370" cy="221996"/>
            </a:xfrm>
            <a:custGeom>
              <a:avLst/>
              <a:gdLst/>
              <a:ahLst/>
              <a:cxnLst/>
              <a:rect r="r" b="b" t="t" l="l"/>
              <a:pathLst>
                <a:path h="221996" w="3849370">
                  <a:moveTo>
                    <a:pt x="2121535" y="127"/>
                  </a:moveTo>
                  <a:cubicBezTo>
                    <a:pt x="2120519" y="127"/>
                    <a:pt x="2119757" y="381"/>
                    <a:pt x="2119122" y="762"/>
                  </a:cubicBezTo>
                  <a:cubicBezTo>
                    <a:pt x="2114931" y="3683"/>
                    <a:pt x="2110740" y="4572"/>
                    <a:pt x="2106422" y="4572"/>
                  </a:cubicBezTo>
                  <a:cubicBezTo>
                    <a:pt x="2100326" y="4572"/>
                    <a:pt x="2094230" y="2794"/>
                    <a:pt x="2087753" y="2794"/>
                  </a:cubicBezTo>
                  <a:cubicBezTo>
                    <a:pt x="2084705" y="2794"/>
                    <a:pt x="2081530" y="3175"/>
                    <a:pt x="2078355" y="4445"/>
                  </a:cubicBezTo>
                  <a:cubicBezTo>
                    <a:pt x="2075561" y="5461"/>
                    <a:pt x="2072386" y="5842"/>
                    <a:pt x="2069211" y="5842"/>
                  </a:cubicBezTo>
                  <a:cubicBezTo>
                    <a:pt x="2059305" y="5842"/>
                    <a:pt x="2047875" y="2159"/>
                    <a:pt x="2038096" y="2159"/>
                  </a:cubicBezTo>
                  <a:cubicBezTo>
                    <a:pt x="2034540" y="2159"/>
                    <a:pt x="2031111" y="2667"/>
                    <a:pt x="2028190" y="4064"/>
                  </a:cubicBezTo>
                  <a:cubicBezTo>
                    <a:pt x="2018919" y="7112"/>
                    <a:pt x="2009775" y="8636"/>
                    <a:pt x="2000504" y="8636"/>
                  </a:cubicBezTo>
                  <a:cubicBezTo>
                    <a:pt x="1991233" y="8636"/>
                    <a:pt x="1982216" y="7112"/>
                    <a:pt x="1973072" y="4191"/>
                  </a:cubicBezTo>
                  <a:lnTo>
                    <a:pt x="1924177" y="10414"/>
                  </a:lnTo>
                  <a:cubicBezTo>
                    <a:pt x="1923669" y="10414"/>
                    <a:pt x="1923161" y="10414"/>
                    <a:pt x="1922653" y="10414"/>
                  </a:cubicBezTo>
                  <a:cubicBezTo>
                    <a:pt x="1909699" y="10414"/>
                    <a:pt x="1896618" y="5461"/>
                    <a:pt x="1883664" y="5461"/>
                  </a:cubicBezTo>
                  <a:cubicBezTo>
                    <a:pt x="1876933" y="5461"/>
                    <a:pt x="1870202" y="6858"/>
                    <a:pt x="1863598" y="10922"/>
                  </a:cubicBezTo>
                  <a:cubicBezTo>
                    <a:pt x="1859026" y="7620"/>
                    <a:pt x="1854454" y="6604"/>
                    <a:pt x="1849755" y="6604"/>
                  </a:cubicBezTo>
                  <a:cubicBezTo>
                    <a:pt x="1840865" y="6604"/>
                    <a:pt x="1831721" y="10541"/>
                    <a:pt x="1822450" y="10541"/>
                  </a:cubicBezTo>
                  <a:cubicBezTo>
                    <a:pt x="1820291" y="10541"/>
                    <a:pt x="1818132" y="10287"/>
                    <a:pt x="1815846" y="9779"/>
                  </a:cubicBezTo>
                  <a:cubicBezTo>
                    <a:pt x="1807718" y="8636"/>
                    <a:pt x="1799590" y="8001"/>
                    <a:pt x="1791589" y="8001"/>
                  </a:cubicBezTo>
                  <a:cubicBezTo>
                    <a:pt x="1779905" y="8001"/>
                    <a:pt x="1768348" y="9271"/>
                    <a:pt x="1756791" y="11684"/>
                  </a:cubicBezTo>
                  <a:cubicBezTo>
                    <a:pt x="1723390" y="15240"/>
                    <a:pt x="1689989" y="17018"/>
                    <a:pt x="1656588" y="17018"/>
                  </a:cubicBezTo>
                  <a:cubicBezTo>
                    <a:pt x="1640332" y="17018"/>
                    <a:pt x="1624076" y="16637"/>
                    <a:pt x="1607693" y="15748"/>
                  </a:cubicBezTo>
                  <a:cubicBezTo>
                    <a:pt x="1603248" y="15621"/>
                    <a:pt x="1598930" y="15494"/>
                    <a:pt x="1594485" y="15494"/>
                  </a:cubicBezTo>
                  <a:cubicBezTo>
                    <a:pt x="1567180" y="15494"/>
                    <a:pt x="1539875" y="18542"/>
                    <a:pt x="1513459" y="18542"/>
                  </a:cubicBezTo>
                  <a:cubicBezTo>
                    <a:pt x="1496568" y="18542"/>
                    <a:pt x="1480185" y="17272"/>
                    <a:pt x="1464437" y="13081"/>
                  </a:cubicBezTo>
                  <a:lnTo>
                    <a:pt x="1429512" y="26797"/>
                  </a:lnTo>
                  <a:cubicBezTo>
                    <a:pt x="1420876" y="23368"/>
                    <a:pt x="1412494" y="17399"/>
                    <a:pt x="1407160" y="17399"/>
                  </a:cubicBezTo>
                  <a:cubicBezTo>
                    <a:pt x="1406271" y="17399"/>
                    <a:pt x="1405509" y="17526"/>
                    <a:pt x="1404874" y="17907"/>
                  </a:cubicBezTo>
                  <a:cubicBezTo>
                    <a:pt x="1395476" y="22098"/>
                    <a:pt x="1385697" y="24384"/>
                    <a:pt x="1375410" y="24765"/>
                  </a:cubicBezTo>
                  <a:lnTo>
                    <a:pt x="1345438" y="20447"/>
                  </a:lnTo>
                  <a:cubicBezTo>
                    <a:pt x="1341247" y="19304"/>
                    <a:pt x="1337056" y="18796"/>
                    <a:pt x="1332992" y="18796"/>
                  </a:cubicBezTo>
                  <a:cubicBezTo>
                    <a:pt x="1317244" y="18796"/>
                    <a:pt x="1303020" y="25908"/>
                    <a:pt x="1287526" y="25908"/>
                  </a:cubicBezTo>
                  <a:cubicBezTo>
                    <a:pt x="1287018" y="25908"/>
                    <a:pt x="1286637" y="25908"/>
                    <a:pt x="1286129" y="25908"/>
                  </a:cubicBezTo>
                  <a:cubicBezTo>
                    <a:pt x="1274445" y="23749"/>
                    <a:pt x="1262888" y="22733"/>
                    <a:pt x="1251204" y="22733"/>
                  </a:cubicBezTo>
                  <a:cubicBezTo>
                    <a:pt x="1239393" y="22733"/>
                    <a:pt x="1227709" y="23749"/>
                    <a:pt x="1215898" y="25908"/>
                  </a:cubicBezTo>
                  <a:cubicBezTo>
                    <a:pt x="1203198" y="28829"/>
                    <a:pt x="1190625" y="30226"/>
                    <a:pt x="1177925" y="30226"/>
                  </a:cubicBezTo>
                  <a:cubicBezTo>
                    <a:pt x="1168273" y="30226"/>
                    <a:pt x="1158494" y="29337"/>
                    <a:pt x="1148842" y="27686"/>
                  </a:cubicBezTo>
                  <a:lnTo>
                    <a:pt x="1070610" y="33147"/>
                  </a:lnTo>
                  <a:cubicBezTo>
                    <a:pt x="1069848" y="33147"/>
                    <a:pt x="1068959" y="33147"/>
                    <a:pt x="1068197" y="33147"/>
                  </a:cubicBezTo>
                  <a:cubicBezTo>
                    <a:pt x="1058291" y="33147"/>
                    <a:pt x="1047242" y="30226"/>
                    <a:pt x="1037590" y="30226"/>
                  </a:cubicBezTo>
                  <a:cubicBezTo>
                    <a:pt x="1033145" y="30226"/>
                    <a:pt x="1029081" y="30861"/>
                    <a:pt x="1025525" y="32639"/>
                  </a:cubicBezTo>
                  <a:cubicBezTo>
                    <a:pt x="1017905" y="35814"/>
                    <a:pt x="1010285" y="37465"/>
                    <a:pt x="1002665" y="37465"/>
                  </a:cubicBezTo>
                  <a:cubicBezTo>
                    <a:pt x="995299" y="37465"/>
                    <a:pt x="988060" y="35941"/>
                    <a:pt x="980694" y="33020"/>
                  </a:cubicBezTo>
                  <a:cubicBezTo>
                    <a:pt x="979678" y="32766"/>
                    <a:pt x="978789" y="32766"/>
                    <a:pt x="977773" y="32766"/>
                  </a:cubicBezTo>
                  <a:cubicBezTo>
                    <a:pt x="969899" y="32766"/>
                    <a:pt x="962025" y="38481"/>
                    <a:pt x="954659" y="38481"/>
                  </a:cubicBezTo>
                  <a:cubicBezTo>
                    <a:pt x="950468" y="38481"/>
                    <a:pt x="946531" y="36703"/>
                    <a:pt x="942848" y="31115"/>
                  </a:cubicBezTo>
                  <a:cubicBezTo>
                    <a:pt x="938149" y="37084"/>
                    <a:pt x="932561" y="38608"/>
                    <a:pt x="926846" y="38608"/>
                  </a:cubicBezTo>
                  <a:cubicBezTo>
                    <a:pt x="921131" y="38608"/>
                    <a:pt x="915543" y="37211"/>
                    <a:pt x="910463" y="37211"/>
                  </a:cubicBezTo>
                  <a:cubicBezTo>
                    <a:pt x="910082" y="37211"/>
                    <a:pt x="909701" y="37211"/>
                    <a:pt x="909320" y="37211"/>
                  </a:cubicBezTo>
                  <a:cubicBezTo>
                    <a:pt x="901192" y="37592"/>
                    <a:pt x="888365" y="41910"/>
                    <a:pt x="882015" y="41910"/>
                  </a:cubicBezTo>
                  <a:cubicBezTo>
                    <a:pt x="880237" y="41910"/>
                    <a:pt x="878967" y="41529"/>
                    <a:pt x="878459" y="40767"/>
                  </a:cubicBezTo>
                  <a:cubicBezTo>
                    <a:pt x="875411" y="35941"/>
                    <a:pt x="872617" y="34290"/>
                    <a:pt x="869950" y="34290"/>
                  </a:cubicBezTo>
                  <a:cubicBezTo>
                    <a:pt x="863854" y="34290"/>
                    <a:pt x="858647" y="43180"/>
                    <a:pt x="852043" y="43180"/>
                  </a:cubicBezTo>
                  <a:cubicBezTo>
                    <a:pt x="850646" y="43180"/>
                    <a:pt x="849249" y="42799"/>
                    <a:pt x="847725" y="41783"/>
                  </a:cubicBezTo>
                  <a:cubicBezTo>
                    <a:pt x="844296" y="39751"/>
                    <a:pt x="839978" y="39116"/>
                    <a:pt x="835279" y="39116"/>
                  </a:cubicBezTo>
                  <a:cubicBezTo>
                    <a:pt x="828167" y="39116"/>
                    <a:pt x="820166" y="40640"/>
                    <a:pt x="813181" y="40894"/>
                  </a:cubicBezTo>
                  <a:cubicBezTo>
                    <a:pt x="801751" y="41275"/>
                    <a:pt x="790321" y="42291"/>
                    <a:pt x="779018" y="44069"/>
                  </a:cubicBezTo>
                  <a:lnTo>
                    <a:pt x="745617" y="50292"/>
                  </a:lnTo>
                  <a:cubicBezTo>
                    <a:pt x="744982" y="50292"/>
                    <a:pt x="744347" y="50292"/>
                    <a:pt x="743712" y="50292"/>
                  </a:cubicBezTo>
                  <a:cubicBezTo>
                    <a:pt x="727583" y="50292"/>
                    <a:pt x="710184" y="46355"/>
                    <a:pt x="694944" y="46355"/>
                  </a:cubicBezTo>
                  <a:cubicBezTo>
                    <a:pt x="692912" y="46355"/>
                    <a:pt x="691007" y="46482"/>
                    <a:pt x="689102" y="46609"/>
                  </a:cubicBezTo>
                  <a:cubicBezTo>
                    <a:pt x="674116" y="47752"/>
                    <a:pt x="657606" y="59182"/>
                    <a:pt x="644525" y="59182"/>
                  </a:cubicBezTo>
                  <a:cubicBezTo>
                    <a:pt x="642493" y="59182"/>
                    <a:pt x="640461" y="58928"/>
                    <a:pt x="638683" y="58293"/>
                  </a:cubicBezTo>
                  <a:cubicBezTo>
                    <a:pt x="628015" y="55499"/>
                    <a:pt x="617220" y="54102"/>
                    <a:pt x="606298" y="54102"/>
                  </a:cubicBezTo>
                  <a:cubicBezTo>
                    <a:pt x="600710" y="54102"/>
                    <a:pt x="595122" y="54483"/>
                    <a:pt x="589534" y="55245"/>
                  </a:cubicBezTo>
                  <a:cubicBezTo>
                    <a:pt x="574929" y="55499"/>
                    <a:pt x="560324" y="59944"/>
                    <a:pt x="545973" y="60452"/>
                  </a:cubicBezTo>
                  <a:lnTo>
                    <a:pt x="450342" y="60960"/>
                  </a:lnTo>
                  <a:cubicBezTo>
                    <a:pt x="442849" y="61087"/>
                    <a:pt x="437515" y="68961"/>
                    <a:pt x="430149" y="68961"/>
                  </a:cubicBezTo>
                  <a:cubicBezTo>
                    <a:pt x="426974" y="68961"/>
                    <a:pt x="423418" y="67564"/>
                    <a:pt x="419227" y="63500"/>
                  </a:cubicBezTo>
                  <a:cubicBezTo>
                    <a:pt x="414655" y="61341"/>
                    <a:pt x="409956" y="60325"/>
                    <a:pt x="401828" y="60325"/>
                  </a:cubicBezTo>
                  <a:cubicBezTo>
                    <a:pt x="400050" y="60325"/>
                    <a:pt x="398018" y="60325"/>
                    <a:pt x="395859" y="60452"/>
                  </a:cubicBezTo>
                  <a:lnTo>
                    <a:pt x="385064" y="65278"/>
                  </a:lnTo>
                  <a:cubicBezTo>
                    <a:pt x="371729" y="74549"/>
                    <a:pt x="357759" y="67437"/>
                    <a:pt x="340995" y="74549"/>
                  </a:cubicBezTo>
                  <a:lnTo>
                    <a:pt x="329184" y="74930"/>
                  </a:lnTo>
                  <a:cubicBezTo>
                    <a:pt x="323088" y="74295"/>
                    <a:pt x="317754" y="72009"/>
                    <a:pt x="313055" y="68199"/>
                  </a:cubicBezTo>
                  <a:lnTo>
                    <a:pt x="271653" y="80264"/>
                  </a:lnTo>
                  <a:lnTo>
                    <a:pt x="267335" y="75184"/>
                  </a:lnTo>
                  <a:cubicBezTo>
                    <a:pt x="267081" y="75184"/>
                    <a:pt x="266827" y="75184"/>
                    <a:pt x="266573" y="75184"/>
                  </a:cubicBezTo>
                  <a:cubicBezTo>
                    <a:pt x="248666" y="75184"/>
                    <a:pt x="75819" y="99949"/>
                    <a:pt x="65659" y="105410"/>
                  </a:cubicBezTo>
                  <a:cubicBezTo>
                    <a:pt x="44196" y="117348"/>
                    <a:pt x="22606" y="131064"/>
                    <a:pt x="1016" y="144018"/>
                  </a:cubicBezTo>
                  <a:lnTo>
                    <a:pt x="12446" y="157607"/>
                  </a:lnTo>
                  <a:lnTo>
                    <a:pt x="0" y="172085"/>
                  </a:lnTo>
                  <a:lnTo>
                    <a:pt x="13462" y="204851"/>
                  </a:lnTo>
                  <a:cubicBezTo>
                    <a:pt x="27305" y="209296"/>
                    <a:pt x="40259" y="221996"/>
                    <a:pt x="54610" y="221996"/>
                  </a:cubicBezTo>
                  <a:cubicBezTo>
                    <a:pt x="60452" y="221996"/>
                    <a:pt x="66548" y="219837"/>
                    <a:pt x="72898" y="214249"/>
                  </a:cubicBezTo>
                  <a:cubicBezTo>
                    <a:pt x="78105" y="217805"/>
                    <a:pt x="82677" y="219075"/>
                    <a:pt x="86995" y="219075"/>
                  </a:cubicBezTo>
                  <a:cubicBezTo>
                    <a:pt x="102489" y="219075"/>
                    <a:pt x="113157" y="200533"/>
                    <a:pt x="131826" y="200533"/>
                  </a:cubicBezTo>
                  <a:cubicBezTo>
                    <a:pt x="132842" y="200533"/>
                    <a:pt x="133858" y="200533"/>
                    <a:pt x="134874" y="200660"/>
                  </a:cubicBezTo>
                  <a:lnTo>
                    <a:pt x="182880" y="200787"/>
                  </a:lnTo>
                  <a:cubicBezTo>
                    <a:pt x="189103" y="195707"/>
                    <a:pt x="195199" y="194183"/>
                    <a:pt x="201295" y="194183"/>
                  </a:cubicBezTo>
                  <a:cubicBezTo>
                    <a:pt x="211455" y="194183"/>
                    <a:pt x="221615" y="198501"/>
                    <a:pt x="232156" y="198501"/>
                  </a:cubicBezTo>
                  <a:cubicBezTo>
                    <a:pt x="233934" y="198501"/>
                    <a:pt x="235712" y="198374"/>
                    <a:pt x="237490" y="198120"/>
                  </a:cubicBezTo>
                  <a:lnTo>
                    <a:pt x="294513" y="187579"/>
                  </a:lnTo>
                  <a:cubicBezTo>
                    <a:pt x="312928" y="185293"/>
                    <a:pt x="332232" y="185420"/>
                    <a:pt x="355346" y="184277"/>
                  </a:cubicBezTo>
                  <a:lnTo>
                    <a:pt x="366395" y="193929"/>
                  </a:lnTo>
                  <a:lnTo>
                    <a:pt x="389509" y="176276"/>
                  </a:lnTo>
                  <a:lnTo>
                    <a:pt x="532638" y="177038"/>
                  </a:lnTo>
                  <a:cubicBezTo>
                    <a:pt x="541020" y="168910"/>
                    <a:pt x="550545" y="166878"/>
                    <a:pt x="560578" y="166878"/>
                  </a:cubicBezTo>
                  <a:cubicBezTo>
                    <a:pt x="569976" y="166878"/>
                    <a:pt x="579628" y="168656"/>
                    <a:pt x="589026" y="168656"/>
                  </a:cubicBezTo>
                  <a:cubicBezTo>
                    <a:pt x="594487" y="168656"/>
                    <a:pt x="599948" y="168021"/>
                    <a:pt x="605028" y="166116"/>
                  </a:cubicBezTo>
                  <a:cubicBezTo>
                    <a:pt x="610997" y="163957"/>
                    <a:pt x="617347" y="163068"/>
                    <a:pt x="624078" y="163068"/>
                  </a:cubicBezTo>
                  <a:cubicBezTo>
                    <a:pt x="643636" y="163068"/>
                    <a:pt x="665734" y="170307"/>
                    <a:pt x="685038" y="172339"/>
                  </a:cubicBezTo>
                  <a:cubicBezTo>
                    <a:pt x="700659" y="162687"/>
                    <a:pt x="715645" y="155829"/>
                    <a:pt x="730631" y="155829"/>
                  </a:cubicBezTo>
                  <a:cubicBezTo>
                    <a:pt x="741045" y="155829"/>
                    <a:pt x="751332" y="159131"/>
                    <a:pt x="761873" y="167132"/>
                  </a:cubicBezTo>
                  <a:lnTo>
                    <a:pt x="794385" y="153924"/>
                  </a:lnTo>
                  <a:lnTo>
                    <a:pt x="803402" y="163957"/>
                  </a:lnTo>
                  <a:cubicBezTo>
                    <a:pt x="814324" y="160782"/>
                    <a:pt x="825500" y="158623"/>
                    <a:pt x="836803" y="157226"/>
                  </a:cubicBezTo>
                  <a:lnTo>
                    <a:pt x="932180" y="156083"/>
                  </a:lnTo>
                  <a:cubicBezTo>
                    <a:pt x="950214" y="153416"/>
                    <a:pt x="967867" y="149225"/>
                    <a:pt x="985139" y="143510"/>
                  </a:cubicBezTo>
                  <a:lnTo>
                    <a:pt x="993902" y="153543"/>
                  </a:lnTo>
                  <a:cubicBezTo>
                    <a:pt x="1055497" y="135382"/>
                    <a:pt x="1123188" y="153797"/>
                    <a:pt x="1185799" y="133985"/>
                  </a:cubicBezTo>
                  <a:lnTo>
                    <a:pt x="1195324" y="144907"/>
                  </a:lnTo>
                  <a:cubicBezTo>
                    <a:pt x="1203071" y="141097"/>
                    <a:pt x="1210691" y="139700"/>
                    <a:pt x="1218311" y="139700"/>
                  </a:cubicBezTo>
                  <a:cubicBezTo>
                    <a:pt x="1231265" y="139700"/>
                    <a:pt x="1244600" y="143891"/>
                    <a:pt x="1258951" y="147574"/>
                  </a:cubicBezTo>
                  <a:lnTo>
                    <a:pt x="1280795" y="131572"/>
                  </a:lnTo>
                  <a:cubicBezTo>
                    <a:pt x="1302004" y="135763"/>
                    <a:pt x="1323086" y="137414"/>
                    <a:pt x="1344041" y="137414"/>
                  </a:cubicBezTo>
                  <a:cubicBezTo>
                    <a:pt x="1389507" y="137414"/>
                    <a:pt x="1434465" y="129540"/>
                    <a:pt x="1479296" y="122047"/>
                  </a:cubicBezTo>
                  <a:cubicBezTo>
                    <a:pt x="1486662" y="131953"/>
                    <a:pt x="1496060" y="135255"/>
                    <a:pt x="1507998" y="135255"/>
                  </a:cubicBezTo>
                  <a:cubicBezTo>
                    <a:pt x="1514602" y="135255"/>
                    <a:pt x="1521841" y="134239"/>
                    <a:pt x="1529969" y="132715"/>
                  </a:cubicBezTo>
                  <a:lnTo>
                    <a:pt x="1543685" y="116205"/>
                  </a:lnTo>
                  <a:cubicBezTo>
                    <a:pt x="1548765" y="126873"/>
                    <a:pt x="1555369" y="130175"/>
                    <a:pt x="1562735" y="130175"/>
                  </a:cubicBezTo>
                  <a:cubicBezTo>
                    <a:pt x="1573911" y="130175"/>
                    <a:pt x="1586484" y="122809"/>
                    <a:pt x="1597279" y="122809"/>
                  </a:cubicBezTo>
                  <a:cubicBezTo>
                    <a:pt x="1604010" y="122809"/>
                    <a:pt x="1610106" y="125730"/>
                    <a:pt x="1614551" y="135001"/>
                  </a:cubicBezTo>
                  <a:cubicBezTo>
                    <a:pt x="1614551" y="135001"/>
                    <a:pt x="1614551" y="135001"/>
                    <a:pt x="1614551" y="135001"/>
                  </a:cubicBezTo>
                  <a:cubicBezTo>
                    <a:pt x="1614932" y="135001"/>
                    <a:pt x="1617726" y="133731"/>
                    <a:pt x="1629283" y="129159"/>
                  </a:cubicBezTo>
                  <a:lnTo>
                    <a:pt x="1638554" y="112014"/>
                  </a:lnTo>
                  <a:lnTo>
                    <a:pt x="1658366" y="128905"/>
                  </a:lnTo>
                  <a:cubicBezTo>
                    <a:pt x="1662684" y="126492"/>
                    <a:pt x="1666875" y="121412"/>
                    <a:pt x="1671066" y="121412"/>
                  </a:cubicBezTo>
                  <a:cubicBezTo>
                    <a:pt x="1671193" y="121412"/>
                    <a:pt x="1671447" y="121412"/>
                    <a:pt x="1671574" y="121412"/>
                  </a:cubicBezTo>
                  <a:lnTo>
                    <a:pt x="1777238" y="121285"/>
                  </a:lnTo>
                  <a:cubicBezTo>
                    <a:pt x="1781302" y="120523"/>
                    <a:pt x="1785366" y="120142"/>
                    <a:pt x="1789430" y="120142"/>
                  </a:cubicBezTo>
                  <a:cubicBezTo>
                    <a:pt x="1796669" y="120142"/>
                    <a:pt x="1803908" y="121412"/>
                    <a:pt x="1811020" y="123952"/>
                  </a:cubicBezTo>
                  <a:cubicBezTo>
                    <a:pt x="1813814" y="124333"/>
                    <a:pt x="1816481" y="124460"/>
                    <a:pt x="1819148" y="124460"/>
                  </a:cubicBezTo>
                  <a:cubicBezTo>
                    <a:pt x="1829054" y="124460"/>
                    <a:pt x="1838452" y="121920"/>
                    <a:pt x="1847469" y="116967"/>
                  </a:cubicBezTo>
                  <a:cubicBezTo>
                    <a:pt x="1853438" y="113411"/>
                    <a:pt x="1859788" y="111379"/>
                    <a:pt x="1873504" y="110236"/>
                  </a:cubicBezTo>
                  <a:lnTo>
                    <a:pt x="1886585" y="113665"/>
                  </a:lnTo>
                  <a:cubicBezTo>
                    <a:pt x="1899285" y="118618"/>
                    <a:pt x="1912112" y="121158"/>
                    <a:pt x="1925193" y="121158"/>
                  </a:cubicBezTo>
                  <a:cubicBezTo>
                    <a:pt x="1933702" y="121158"/>
                    <a:pt x="1942211" y="120142"/>
                    <a:pt x="1950847" y="117983"/>
                  </a:cubicBezTo>
                  <a:cubicBezTo>
                    <a:pt x="1952879" y="117602"/>
                    <a:pt x="1955038" y="117475"/>
                    <a:pt x="1957070" y="117475"/>
                  </a:cubicBezTo>
                  <a:cubicBezTo>
                    <a:pt x="1971675" y="117475"/>
                    <a:pt x="1984375" y="124968"/>
                    <a:pt x="1996440" y="124968"/>
                  </a:cubicBezTo>
                  <a:cubicBezTo>
                    <a:pt x="1999107" y="124968"/>
                    <a:pt x="2001774" y="124587"/>
                    <a:pt x="2004314" y="123698"/>
                  </a:cubicBezTo>
                  <a:lnTo>
                    <a:pt x="2037969" y="118110"/>
                  </a:lnTo>
                  <a:cubicBezTo>
                    <a:pt x="2040128" y="118237"/>
                    <a:pt x="2042160" y="118237"/>
                    <a:pt x="2044319" y="118237"/>
                  </a:cubicBezTo>
                  <a:cubicBezTo>
                    <a:pt x="2054098" y="118237"/>
                    <a:pt x="2064131" y="117094"/>
                    <a:pt x="2073783" y="116713"/>
                  </a:cubicBezTo>
                  <a:lnTo>
                    <a:pt x="2109216" y="115443"/>
                  </a:lnTo>
                  <a:cubicBezTo>
                    <a:pt x="2121535" y="114808"/>
                    <a:pt x="2133854" y="113411"/>
                    <a:pt x="2146300" y="112395"/>
                  </a:cubicBezTo>
                  <a:lnTo>
                    <a:pt x="2152142" y="119634"/>
                  </a:lnTo>
                  <a:lnTo>
                    <a:pt x="2168271" y="109855"/>
                  </a:lnTo>
                  <a:lnTo>
                    <a:pt x="2189480" y="124587"/>
                  </a:lnTo>
                  <a:cubicBezTo>
                    <a:pt x="2206244" y="118364"/>
                    <a:pt x="2223516" y="115316"/>
                    <a:pt x="2241296" y="115316"/>
                  </a:cubicBezTo>
                  <a:cubicBezTo>
                    <a:pt x="2241931" y="115316"/>
                    <a:pt x="2242566" y="115316"/>
                    <a:pt x="2243328" y="115316"/>
                  </a:cubicBezTo>
                  <a:cubicBezTo>
                    <a:pt x="2247646" y="117983"/>
                    <a:pt x="2251964" y="118872"/>
                    <a:pt x="2256155" y="118872"/>
                  </a:cubicBezTo>
                  <a:cubicBezTo>
                    <a:pt x="2267458" y="118872"/>
                    <a:pt x="2278507" y="112014"/>
                    <a:pt x="2290318" y="112014"/>
                  </a:cubicBezTo>
                  <a:cubicBezTo>
                    <a:pt x="2293747" y="112014"/>
                    <a:pt x="2297176" y="112522"/>
                    <a:pt x="2300732" y="114046"/>
                  </a:cubicBezTo>
                  <a:cubicBezTo>
                    <a:pt x="2308479" y="118237"/>
                    <a:pt x="2316734" y="120777"/>
                    <a:pt x="2325497" y="121793"/>
                  </a:cubicBezTo>
                  <a:lnTo>
                    <a:pt x="2351405" y="119507"/>
                  </a:lnTo>
                  <a:cubicBezTo>
                    <a:pt x="2361565" y="114681"/>
                    <a:pt x="2372360" y="112268"/>
                    <a:pt x="2383663" y="112268"/>
                  </a:cubicBezTo>
                  <a:lnTo>
                    <a:pt x="2415921" y="119253"/>
                  </a:lnTo>
                  <a:cubicBezTo>
                    <a:pt x="2426589" y="122555"/>
                    <a:pt x="2437384" y="124206"/>
                    <a:pt x="2448306" y="124206"/>
                  </a:cubicBezTo>
                  <a:cubicBezTo>
                    <a:pt x="2455418" y="124206"/>
                    <a:pt x="2462657" y="123444"/>
                    <a:pt x="2469896" y="122047"/>
                  </a:cubicBezTo>
                  <a:cubicBezTo>
                    <a:pt x="2483358" y="119634"/>
                    <a:pt x="2496820" y="118491"/>
                    <a:pt x="2510282" y="118491"/>
                  </a:cubicBezTo>
                  <a:cubicBezTo>
                    <a:pt x="2521839" y="118491"/>
                    <a:pt x="2533269" y="119380"/>
                    <a:pt x="2544826" y="121158"/>
                  </a:cubicBezTo>
                  <a:cubicBezTo>
                    <a:pt x="2552192" y="123063"/>
                    <a:pt x="2559431" y="123952"/>
                    <a:pt x="2566670" y="123952"/>
                  </a:cubicBezTo>
                  <a:cubicBezTo>
                    <a:pt x="2577719" y="123952"/>
                    <a:pt x="2588641" y="121793"/>
                    <a:pt x="2599436" y="117348"/>
                  </a:cubicBezTo>
                  <a:cubicBezTo>
                    <a:pt x="2600198" y="116967"/>
                    <a:pt x="2600960" y="116840"/>
                    <a:pt x="2601976" y="116840"/>
                  </a:cubicBezTo>
                  <a:cubicBezTo>
                    <a:pt x="2608072" y="116840"/>
                    <a:pt x="2618232" y="123825"/>
                    <a:pt x="2627249" y="127508"/>
                  </a:cubicBezTo>
                  <a:lnTo>
                    <a:pt x="2632710" y="123444"/>
                  </a:lnTo>
                  <a:cubicBezTo>
                    <a:pt x="2637282" y="122936"/>
                    <a:pt x="2641854" y="122809"/>
                    <a:pt x="2646426" y="122809"/>
                  </a:cubicBezTo>
                  <a:cubicBezTo>
                    <a:pt x="2670683" y="122809"/>
                    <a:pt x="2695194" y="128524"/>
                    <a:pt x="2719705" y="128524"/>
                  </a:cubicBezTo>
                  <a:cubicBezTo>
                    <a:pt x="2730627" y="128524"/>
                    <a:pt x="2741549" y="127381"/>
                    <a:pt x="2752344" y="124079"/>
                  </a:cubicBezTo>
                  <a:cubicBezTo>
                    <a:pt x="2755265" y="129159"/>
                    <a:pt x="2758313" y="130937"/>
                    <a:pt x="2761488" y="130937"/>
                  </a:cubicBezTo>
                  <a:cubicBezTo>
                    <a:pt x="2767838" y="130937"/>
                    <a:pt x="2774442" y="124206"/>
                    <a:pt x="2781173" y="124206"/>
                  </a:cubicBezTo>
                  <a:cubicBezTo>
                    <a:pt x="2782824" y="124206"/>
                    <a:pt x="2784602" y="124587"/>
                    <a:pt x="2786253" y="125730"/>
                  </a:cubicBezTo>
                  <a:cubicBezTo>
                    <a:pt x="2793873" y="130556"/>
                    <a:pt x="2804668" y="136398"/>
                    <a:pt x="2811399" y="136398"/>
                  </a:cubicBezTo>
                  <a:cubicBezTo>
                    <a:pt x="2812923" y="136398"/>
                    <a:pt x="2814193" y="136144"/>
                    <a:pt x="2815209" y="135509"/>
                  </a:cubicBezTo>
                  <a:cubicBezTo>
                    <a:pt x="2820670" y="132334"/>
                    <a:pt x="2825750" y="131318"/>
                    <a:pt x="2830576" y="131318"/>
                  </a:cubicBezTo>
                  <a:cubicBezTo>
                    <a:pt x="2838577" y="131318"/>
                    <a:pt x="2846070" y="133985"/>
                    <a:pt x="2853817" y="133985"/>
                  </a:cubicBezTo>
                  <a:cubicBezTo>
                    <a:pt x="2854452" y="133985"/>
                    <a:pt x="2855087" y="133985"/>
                    <a:pt x="2855722" y="133985"/>
                  </a:cubicBezTo>
                  <a:cubicBezTo>
                    <a:pt x="2856865" y="133985"/>
                    <a:pt x="2858008" y="133858"/>
                    <a:pt x="2859151" y="133858"/>
                  </a:cubicBezTo>
                  <a:cubicBezTo>
                    <a:pt x="2868676" y="133858"/>
                    <a:pt x="2877947" y="135636"/>
                    <a:pt x="2887599" y="135636"/>
                  </a:cubicBezTo>
                  <a:cubicBezTo>
                    <a:pt x="2894965" y="135636"/>
                    <a:pt x="2902458" y="134620"/>
                    <a:pt x="2910586" y="130937"/>
                  </a:cubicBezTo>
                  <a:cubicBezTo>
                    <a:pt x="2913253" y="129794"/>
                    <a:pt x="2916174" y="129286"/>
                    <a:pt x="2919476" y="129286"/>
                  </a:cubicBezTo>
                  <a:cubicBezTo>
                    <a:pt x="2932176" y="129286"/>
                    <a:pt x="2948686" y="136906"/>
                    <a:pt x="2965196" y="140335"/>
                  </a:cubicBezTo>
                  <a:lnTo>
                    <a:pt x="2981325" y="127381"/>
                  </a:lnTo>
                  <a:lnTo>
                    <a:pt x="2998089" y="141859"/>
                  </a:lnTo>
                  <a:cubicBezTo>
                    <a:pt x="3004312" y="137033"/>
                    <a:pt x="3010281" y="130810"/>
                    <a:pt x="3017647" y="130810"/>
                  </a:cubicBezTo>
                  <a:cubicBezTo>
                    <a:pt x="3021838" y="130810"/>
                    <a:pt x="3026537" y="132842"/>
                    <a:pt x="3031998" y="138303"/>
                  </a:cubicBezTo>
                  <a:cubicBezTo>
                    <a:pt x="3033903" y="140208"/>
                    <a:pt x="3036951" y="140843"/>
                    <a:pt x="3040634" y="140843"/>
                  </a:cubicBezTo>
                  <a:cubicBezTo>
                    <a:pt x="3049651" y="140843"/>
                    <a:pt x="3062605" y="136906"/>
                    <a:pt x="3072511" y="136398"/>
                  </a:cubicBezTo>
                  <a:lnTo>
                    <a:pt x="3112897" y="135890"/>
                  </a:lnTo>
                  <a:cubicBezTo>
                    <a:pt x="3116961" y="136398"/>
                    <a:pt x="3121025" y="136525"/>
                    <a:pt x="3125089" y="136525"/>
                  </a:cubicBezTo>
                  <a:cubicBezTo>
                    <a:pt x="3133090" y="136525"/>
                    <a:pt x="3140964" y="135636"/>
                    <a:pt x="3148838" y="133858"/>
                  </a:cubicBezTo>
                  <a:lnTo>
                    <a:pt x="3161411" y="146050"/>
                  </a:lnTo>
                  <a:lnTo>
                    <a:pt x="3192780" y="139192"/>
                  </a:lnTo>
                  <a:cubicBezTo>
                    <a:pt x="3194304" y="139319"/>
                    <a:pt x="3195828" y="139446"/>
                    <a:pt x="3197352" y="139446"/>
                  </a:cubicBezTo>
                  <a:cubicBezTo>
                    <a:pt x="3205861" y="139446"/>
                    <a:pt x="3214497" y="137033"/>
                    <a:pt x="3223260" y="137033"/>
                  </a:cubicBezTo>
                  <a:cubicBezTo>
                    <a:pt x="3229483" y="137033"/>
                    <a:pt x="3235833" y="138303"/>
                    <a:pt x="3242183" y="142494"/>
                  </a:cubicBezTo>
                  <a:cubicBezTo>
                    <a:pt x="3242564" y="142748"/>
                    <a:pt x="3242945" y="142748"/>
                    <a:pt x="3243453" y="142748"/>
                  </a:cubicBezTo>
                  <a:cubicBezTo>
                    <a:pt x="3248025" y="142748"/>
                    <a:pt x="3259582" y="136271"/>
                    <a:pt x="3270123" y="136271"/>
                  </a:cubicBezTo>
                  <a:cubicBezTo>
                    <a:pt x="3271520" y="136271"/>
                    <a:pt x="3273044" y="136398"/>
                    <a:pt x="3274441" y="136652"/>
                  </a:cubicBezTo>
                  <a:lnTo>
                    <a:pt x="3310382" y="141605"/>
                  </a:lnTo>
                  <a:cubicBezTo>
                    <a:pt x="3312287" y="142494"/>
                    <a:pt x="3314065" y="142875"/>
                    <a:pt x="3315843" y="142875"/>
                  </a:cubicBezTo>
                  <a:cubicBezTo>
                    <a:pt x="3323082" y="142875"/>
                    <a:pt x="3329432" y="136779"/>
                    <a:pt x="3336671" y="136779"/>
                  </a:cubicBezTo>
                  <a:cubicBezTo>
                    <a:pt x="3339592" y="136779"/>
                    <a:pt x="3342640" y="137668"/>
                    <a:pt x="3345942" y="140335"/>
                  </a:cubicBezTo>
                  <a:cubicBezTo>
                    <a:pt x="3347212" y="141351"/>
                    <a:pt x="3348863" y="141605"/>
                    <a:pt x="3350895" y="141605"/>
                  </a:cubicBezTo>
                  <a:cubicBezTo>
                    <a:pt x="3357373" y="141605"/>
                    <a:pt x="3366898" y="137414"/>
                    <a:pt x="3374644" y="137414"/>
                  </a:cubicBezTo>
                  <a:cubicBezTo>
                    <a:pt x="3375279" y="137414"/>
                    <a:pt x="3376041" y="137414"/>
                    <a:pt x="3376676" y="137541"/>
                  </a:cubicBezTo>
                  <a:cubicBezTo>
                    <a:pt x="3394964" y="138176"/>
                    <a:pt x="3412872" y="141732"/>
                    <a:pt x="3431032" y="141732"/>
                  </a:cubicBezTo>
                  <a:cubicBezTo>
                    <a:pt x="3441192" y="141732"/>
                    <a:pt x="3451606" y="140589"/>
                    <a:pt x="3462148" y="137287"/>
                  </a:cubicBezTo>
                  <a:cubicBezTo>
                    <a:pt x="3465576" y="136271"/>
                    <a:pt x="3469006" y="135763"/>
                    <a:pt x="3473069" y="135763"/>
                  </a:cubicBezTo>
                  <a:cubicBezTo>
                    <a:pt x="3478530" y="135763"/>
                    <a:pt x="3485135" y="136779"/>
                    <a:pt x="3494532" y="139192"/>
                  </a:cubicBezTo>
                  <a:lnTo>
                    <a:pt x="3507486" y="149225"/>
                  </a:lnTo>
                  <a:cubicBezTo>
                    <a:pt x="3515995" y="143637"/>
                    <a:pt x="3524377" y="141605"/>
                    <a:pt x="3532759" y="141605"/>
                  </a:cubicBezTo>
                  <a:cubicBezTo>
                    <a:pt x="3545586" y="141605"/>
                    <a:pt x="3558540" y="146177"/>
                    <a:pt x="3572510" y="149098"/>
                  </a:cubicBezTo>
                  <a:cubicBezTo>
                    <a:pt x="3576447" y="149987"/>
                    <a:pt x="3580384" y="150241"/>
                    <a:pt x="3584194" y="150241"/>
                  </a:cubicBezTo>
                  <a:cubicBezTo>
                    <a:pt x="3600450" y="150241"/>
                    <a:pt x="3615436" y="144018"/>
                    <a:pt x="3631185" y="144018"/>
                  </a:cubicBezTo>
                  <a:cubicBezTo>
                    <a:pt x="3633089" y="144018"/>
                    <a:pt x="3634994" y="144145"/>
                    <a:pt x="3637026" y="144272"/>
                  </a:cubicBezTo>
                  <a:lnTo>
                    <a:pt x="3730372" y="149733"/>
                  </a:lnTo>
                  <a:cubicBezTo>
                    <a:pt x="3738754" y="149098"/>
                    <a:pt x="3747136" y="145288"/>
                    <a:pt x="3756153" y="145288"/>
                  </a:cubicBezTo>
                  <a:cubicBezTo>
                    <a:pt x="3759200" y="145288"/>
                    <a:pt x="3762375" y="145669"/>
                    <a:pt x="3765550" y="146939"/>
                  </a:cubicBezTo>
                  <a:cubicBezTo>
                    <a:pt x="3773170" y="149225"/>
                    <a:pt x="3780791" y="150368"/>
                    <a:pt x="3788537" y="150368"/>
                  </a:cubicBezTo>
                  <a:cubicBezTo>
                    <a:pt x="3792728" y="150368"/>
                    <a:pt x="3796919" y="149987"/>
                    <a:pt x="3801110" y="149352"/>
                  </a:cubicBezTo>
                  <a:lnTo>
                    <a:pt x="3849370" y="135763"/>
                  </a:lnTo>
                  <a:cubicBezTo>
                    <a:pt x="3823843" y="132969"/>
                    <a:pt x="3810381" y="130683"/>
                    <a:pt x="3799078" y="128778"/>
                  </a:cubicBezTo>
                  <a:cubicBezTo>
                    <a:pt x="3787775" y="126873"/>
                    <a:pt x="3773043" y="125603"/>
                    <a:pt x="3766947" y="118110"/>
                  </a:cubicBezTo>
                  <a:cubicBezTo>
                    <a:pt x="3764534" y="115316"/>
                    <a:pt x="3761994" y="114300"/>
                    <a:pt x="3759581" y="114300"/>
                  </a:cubicBezTo>
                  <a:cubicBezTo>
                    <a:pt x="3753104" y="114300"/>
                    <a:pt x="3746628" y="121158"/>
                    <a:pt x="3741166" y="121158"/>
                  </a:cubicBezTo>
                  <a:cubicBezTo>
                    <a:pt x="3738499" y="121158"/>
                    <a:pt x="3735959" y="119507"/>
                    <a:pt x="3733927" y="114554"/>
                  </a:cubicBezTo>
                  <a:cubicBezTo>
                    <a:pt x="3728974" y="115824"/>
                    <a:pt x="3724021" y="116332"/>
                    <a:pt x="3719322" y="116332"/>
                  </a:cubicBezTo>
                  <a:cubicBezTo>
                    <a:pt x="3695192" y="116332"/>
                    <a:pt x="3672967" y="102870"/>
                    <a:pt x="3648583" y="102108"/>
                  </a:cubicBezTo>
                  <a:cubicBezTo>
                    <a:pt x="3612261" y="100203"/>
                    <a:pt x="3575812" y="94234"/>
                    <a:pt x="3539490" y="90297"/>
                  </a:cubicBezTo>
                  <a:lnTo>
                    <a:pt x="3389376" y="74041"/>
                  </a:lnTo>
                  <a:cubicBezTo>
                    <a:pt x="3371977" y="72136"/>
                    <a:pt x="3348990" y="76327"/>
                    <a:pt x="3338703" y="66929"/>
                  </a:cubicBezTo>
                  <a:cubicBezTo>
                    <a:pt x="3334131" y="62738"/>
                    <a:pt x="3329813" y="61341"/>
                    <a:pt x="3325622" y="61341"/>
                  </a:cubicBezTo>
                  <a:cubicBezTo>
                    <a:pt x="3317494" y="61341"/>
                    <a:pt x="3310001" y="66802"/>
                    <a:pt x="3302381" y="66802"/>
                  </a:cubicBezTo>
                  <a:cubicBezTo>
                    <a:pt x="3299587" y="66802"/>
                    <a:pt x="3296666" y="66040"/>
                    <a:pt x="3293745" y="63881"/>
                  </a:cubicBezTo>
                  <a:cubicBezTo>
                    <a:pt x="3285617" y="57912"/>
                    <a:pt x="3276474" y="56388"/>
                    <a:pt x="3266949" y="56388"/>
                  </a:cubicBezTo>
                  <a:cubicBezTo>
                    <a:pt x="3256535" y="56388"/>
                    <a:pt x="3245486" y="58293"/>
                    <a:pt x="3234818" y="58293"/>
                  </a:cubicBezTo>
                  <a:cubicBezTo>
                    <a:pt x="3223134" y="58293"/>
                    <a:pt x="3211704" y="56007"/>
                    <a:pt x="3201671" y="46609"/>
                  </a:cubicBezTo>
                  <a:lnTo>
                    <a:pt x="3193035" y="52070"/>
                  </a:lnTo>
                  <a:lnTo>
                    <a:pt x="3183002" y="53975"/>
                  </a:lnTo>
                  <a:lnTo>
                    <a:pt x="3172842" y="52197"/>
                  </a:lnTo>
                  <a:lnTo>
                    <a:pt x="3166873" y="48768"/>
                  </a:lnTo>
                  <a:cubicBezTo>
                    <a:pt x="3161539" y="43561"/>
                    <a:pt x="3156586" y="41910"/>
                    <a:pt x="3151887" y="41910"/>
                  </a:cubicBezTo>
                  <a:cubicBezTo>
                    <a:pt x="3144267" y="41910"/>
                    <a:pt x="3137155" y="46101"/>
                    <a:pt x="3130043" y="46101"/>
                  </a:cubicBezTo>
                  <a:cubicBezTo>
                    <a:pt x="3129027" y="46101"/>
                    <a:pt x="3127884" y="45974"/>
                    <a:pt x="3126868" y="45847"/>
                  </a:cubicBezTo>
                  <a:cubicBezTo>
                    <a:pt x="3113025" y="43688"/>
                    <a:pt x="3099182" y="42164"/>
                    <a:pt x="3085212" y="41402"/>
                  </a:cubicBezTo>
                  <a:lnTo>
                    <a:pt x="2995931" y="31750"/>
                  </a:lnTo>
                  <a:cubicBezTo>
                    <a:pt x="2983993" y="29591"/>
                    <a:pt x="2971801" y="28194"/>
                    <a:pt x="2953640" y="28067"/>
                  </a:cubicBezTo>
                  <a:lnTo>
                    <a:pt x="2942591" y="32131"/>
                  </a:lnTo>
                  <a:cubicBezTo>
                    <a:pt x="2919604" y="27178"/>
                    <a:pt x="2900300" y="19939"/>
                    <a:pt x="2887727" y="19939"/>
                  </a:cubicBezTo>
                  <a:cubicBezTo>
                    <a:pt x="2885060" y="19939"/>
                    <a:pt x="2882774" y="20320"/>
                    <a:pt x="2880742" y="20955"/>
                  </a:cubicBezTo>
                  <a:cubicBezTo>
                    <a:pt x="2879218" y="21463"/>
                    <a:pt x="2877567" y="21717"/>
                    <a:pt x="2876043" y="21717"/>
                  </a:cubicBezTo>
                  <a:cubicBezTo>
                    <a:pt x="2869693" y="21717"/>
                    <a:pt x="2863724" y="17907"/>
                    <a:pt x="2858136" y="17907"/>
                  </a:cubicBezTo>
                  <a:cubicBezTo>
                    <a:pt x="2854961" y="17907"/>
                    <a:pt x="2852040" y="19177"/>
                    <a:pt x="2849246" y="22987"/>
                  </a:cubicBezTo>
                  <a:cubicBezTo>
                    <a:pt x="2845309" y="18415"/>
                    <a:pt x="2841245" y="16891"/>
                    <a:pt x="2837181" y="16891"/>
                  </a:cubicBezTo>
                  <a:cubicBezTo>
                    <a:pt x="2829434" y="16891"/>
                    <a:pt x="2821560" y="22352"/>
                    <a:pt x="2813686" y="22352"/>
                  </a:cubicBezTo>
                  <a:cubicBezTo>
                    <a:pt x="2813051" y="22352"/>
                    <a:pt x="2812543" y="22352"/>
                    <a:pt x="2811908" y="22225"/>
                  </a:cubicBezTo>
                  <a:lnTo>
                    <a:pt x="2749805" y="14351"/>
                  </a:lnTo>
                  <a:cubicBezTo>
                    <a:pt x="2747265" y="13589"/>
                    <a:pt x="2744852" y="13335"/>
                    <a:pt x="2742439" y="13335"/>
                  </a:cubicBezTo>
                  <a:cubicBezTo>
                    <a:pt x="2733803" y="13335"/>
                    <a:pt x="2725294" y="17018"/>
                    <a:pt x="2716658" y="17018"/>
                  </a:cubicBezTo>
                  <a:cubicBezTo>
                    <a:pt x="2711324" y="17018"/>
                    <a:pt x="2705863" y="15621"/>
                    <a:pt x="2700148" y="11176"/>
                  </a:cubicBezTo>
                  <a:cubicBezTo>
                    <a:pt x="2695449" y="7493"/>
                    <a:pt x="2690496" y="6223"/>
                    <a:pt x="2685416" y="6223"/>
                  </a:cubicBezTo>
                  <a:cubicBezTo>
                    <a:pt x="2672462" y="6223"/>
                    <a:pt x="2658746" y="14732"/>
                    <a:pt x="2645157" y="14732"/>
                  </a:cubicBezTo>
                  <a:cubicBezTo>
                    <a:pt x="2644141" y="14732"/>
                    <a:pt x="2642998" y="14732"/>
                    <a:pt x="2641982" y="14605"/>
                  </a:cubicBezTo>
                  <a:cubicBezTo>
                    <a:pt x="2617471" y="12192"/>
                    <a:pt x="2593087" y="6985"/>
                    <a:pt x="2568449" y="6985"/>
                  </a:cubicBezTo>
                  <a:cubicBezTo>
                    <a:pt x="2556003" y="6985"/>
                    <a:pt x="2543430" y="8382"/>
                    <a:pt x="2530730" y="12065"/>
                  </a:cubicBezTo>
                  <a:cubicBezTo>
                    <a:pt x="2526539" y="13081"/>
                    <a:pt x="2522348" y="13462"/>
                    <a:pt x="2518157" y="13462"/>
                  </a:cubicBezTo>
                  <a:cubicBezTo>
                    <a:pt x="2510283" y="13462"/>
                    <a:pt x="2502536" y="11684"/>
                    <a:pt x="2495043" y="8128"/>
                  </a:cubicBezTo>
                  <a:cubicBezTo>
                    <a:pt x="2493265" y="7239"/>
                    <a:pt x="2491614" y="6985"/>
                    <a:pt x="2489963" y="6985"/>
                  </a:cubicBezTo>
                  <a:cubicBezTo>
                    <a:pt x="2483486" y="6985"/>
                    <a:pt x="2477390" y="12446"/>
                    <a:pt x="2470405" y="12446"/>
                  </a:cubicBezTo>
                  <a:cubicBezTo>
                    <a:pt x="2466595" y="12446"/>
                    <a:pt x="2462404" y="10795"/>
                    <a:pt x="2457705" y="5588"/>
                  </a:cubicBezTo>
                  <a:lnTo>
                    <a:pt x="2449323" y="2159"/>
                  </a:lnTo>
                  <a:lnTo>
                    <a:pt x="2440179" y="2540"/>
                  </a:lnTo>
                  <a:lnTo>
                    <a:pt x="2432051" y="6604"/>
                  </a:lnTo>
                  <a:lnTo>
                    <a:pt x="2428114" y="11176"/>
                  </a:lnTo>
                  <a:cubicBezTo>
                    <a:pt x="2424812" y="5842"/>
                    <a:pt x="2421256" y="4191"/>
                    <a:pt x="2417700" y="4191"/>
                  </a:cubicBezTo>
                  <a:cubicBezTo>
                    <a:pt x="2411350" y="4191"/>
                    <a:pt x="2404746" y="9144"/>
                    <a:pt x="2398269" y="9144"/>
                  </a:cubicBezTo>
                  <a:cubicBezTo>
                    <a:pt x="2397380" y="9144"/>
                    <a:pt x="2396491" y="9017"/>
                    <a:pt x="2395475" y="8763"/>
                  </a:cubicBezTo>
                  <a:cubicBezTo>
                    <a:pt x="2370837" y="4191"/>
                    <a:pt x="2346072" y="1905"/>
                    <a:pt x="2321307" y="1905"/>
                  </a:cubicBezTo>
                  <a:cubicBezTo>
                    <a:pt x="2301622" y="1905"/>
                    <a:pt x="2281810" y="3302"/>
                    <a:pt x="2261998" y="6223"/>
                  </a:cubicBezTo>
                  <a:cubicBezTo>
                    <a:pt x="2248917" y="7112"/>
                    <a:pt x="2235836" y="7493"/>
                    <a:pt x="2222501" y="7493"/>
                  </a:cubicBezTo>
                  <a:cubicBezTo>
                    <a:pt x="2201419" y="7493"/>
                    <a:pt x="2179575" y="6477"/>
                    <a:pt x="2155572" y="4191"/>
                  </a:cubicBezTo>
                  <a:lnTo>
                    <a:pt x="2145666" y="10033"/>
                  </a:lnTo>
                  <a:cubicBezTo>
                    <a:pt x="2137030" y="6858"/>
                    <a:pt x="2126870" y="0"/>
                    <a:pt x="2121282" y="0"/>
                  </a:cubicBezTo>
                  <a:close/>
                </a:path>
              </a:pathLst>
            </a:custGeom>
            <a:solidFill>
              <a:srgbClr val="FFFFFF"/>
            </a:solidFill>
          </p:spPr>
        </p:sp>
      </p:grpSp>
      <p:grpSp>
        <p:nvGrpSpPr>
          <p:cNvPr name="Group 8" id="8"/>
          <p:cNvGrpSpPr>
            <a:grpSpLocks noChangeAspect="true"/>
          </p:cNvGrpSpPr>
          <p:nvPr/>
        </p:nvGrpSpPr>
        <p:grpSpPr>
          <a:xfrm rot="0">
            <a:off x="3034408" y="7422442"/>
            <a:ext cx="3849767" cy="221771"/>
            <a:chOff x="0" y="0"/>
            <a:chExt cx="3849764" cy="221767"/>
          </a:xfrm>
        </p:grpSpPr>
        <p:sp>
          <p:nvSpPr>
            <p:cNvPr name="Freeform 9" id="9"/>
            <p:cNvSpPr/>
            <p:nvPr/>
          </p:nvSpPr>
          <p:spPr>
            <a:xfrm flipH="false" flipV="false" rot="0">
              <a:off x="0" y="-127"/>
              <a:ext cx="3849370" cy="221996"/>
            </a:xfrm>
            <a:custGeom>
              <a:avLst/>
              <a:gdLst/>
              <a:ahLst/>
              <a:cxnLst/>
              <a:rect r="r" b="b" t="t" l="l"/>
              <a:pathLst>
                <a:path h="221996" w="3849370">
                  <a:moveTo>
                    <a:pt x="2121535" y="127"/>
                  </a:moveTo>
                  <a:cubicBezTo>
                    <a:pt x="2120519" y="127"/>
                    <a:pt x="2119757" y="381"/>
                    <a:pt x="2119122" y="762"/>
                  </a:cubicBezTo>
                  <a:cubicBezTo>
                    <a:pt x="2114931" y="3683"/>
                    <a:pt x="2110740" y="4572"/>
                    <a:pt x="2106422" y="4572"/>
                  </a:cubicBezTo>
                  <a:cubicBezTo>
                    <a:pt x="2100326" y="4572"/>
                    <a:pt x="2094230" y="2794"/>
                    <a:pt x="2087753" y="2794"/>
                  </a:cubicBezTo>
                  <a:cubicBezTo>
                    <a:pt x="2084705" y="2794"/>
                    <a:pt x="2081530" y="3175"/>
                    <a:pt x="2078355" y="4445"/>
                  </a:cubicBezTo>
                  <a:cubicBezTo>
                    <a:pt x="2075561" y="5461"/>
                    <a:pt x="2072386" y="5842"/>
                    <a:pt x="2069211" y="5842"/>
                  </a:cubicBezTo>
                  <a:cubicBezTo>
                    <a:pt x="2059305" y="5842"/>
                    <a:pt x="2047875" y="2159"/>
                    <a:pt x="2038096" y="2159"/>
                  </a:cubicBezTo>
                  <a:cubicBezTo>
                    <a:pt x="2034540" y="2159"/>
                    <a:pt x="2031111" y="2667"/>
                    <a:pt x="2028190" y="4064"/>
                  </a:cubicBezTo>
                  <a:cubicBezTo>
                    <a:pt x="2018919" y="7112"/>
                    <a:pt x="2009775" y="8636"/>
                    <a:pt x="2000504" y="8636"/>
                  </a:cubicBezTo>
                  <a:cubicBezTo>
                    <a:pt x="1991233" y="8636"/>
                    <a:pt x="1982216" y="7112"/>
                    <a:pt x="1973072" y="4191"/>
                  </a:cubicBezTo>
                  <a:lnTo>
                    <a:pt x="1924177" y="10414"/>
                  </a:lnTo>
                  <a:cubicBezTo>
                    <a:pt x="1923669" y="10414"/>
                    <a:pt x="1923161" y="10414"/>
                    <a:pt x="1922653" y="10414"/>
                  </a:cubicBezTo>
                  <a:cubicBezTo>
                    <a:pt x="1909699" y="10414"/>
                    <a:pt x="1896618" y="5461"/>
                    <a:pt x="1883664" y="5461"/>
                  </a:cubicBezTo>
                  <a:cubicBezTo>
                    <a:pt x="1876933" y="5461"/>
                    <a:pt x="1870202" y="6858"/>
                    <a:pt x="1863598" y="10922"/>
                  </a:cubicBezTo>
                  <a:cubicBezTo>
                    <a:pt x="1859026" y="7620"/>
                    <a:pt x="1854454" y="6604"/>
                    <a:pt x="1849755" y="6604"/>
                  </a:cubicBezTo>
                  <a:cubicBezTo>
                    <a:pt x="1840865" y="6604"/>
                    <a:pt x="1831721" y="10541"/>
                    <a:pt x="1822450" y="10541"/>
                  </a:cubicBezTo>
                  <a:cubicBezTo>
                    <a:pt x="1820291" y="10541"/>
                    <a:pt x="1818132" y="10287"/>
                    <a:pt x="1815846" y="9779"/>
                  </a:cubicBezTo>
                  <a:cubicBezTo>
                    <a:pt x="1807718" y="8636"/>
                    <a:pt x="1799590" y="8001"/>
                    <a:pt x="1791589" y="8001"/>
                  </a:cubicBezTo>
                  <a:cubicBezTo>
                    <a:pt x="1779905" y="8001"/>
                    <a:pt x="1768348" y="9271"/>
                    <a:pt x="1756791" y="11684"/>
                  </a:cubicBezTo>
                  <a:cubicBezTo>
                    <a:pt x="1723390" y="15240"/>
                    <a:pt x="1689989" y="17018"/>
                    <a:pt x="1656588" y="17018"/>
                  </a:cubicBezTo>
                  <a:cubicBezTo>
                    <a:pt x="1640332" y="17018"/>
                    <a:pt x="1624076" y="16637"/>
                    <a:pt x="1607693" y="15748"/>
                  </a:cubicBezTo>
                  <a:cubicBezTo>
                    <a:pt x="1603248" y="15621"/>
                    <a:pt x="1598930" y="15494"/>
                    <a:pt x="1594485" y="15494"/>
                  </a:cubicBezTo>
                  <a:cubicBezTo>
                    <a:pt x="1567180" y="15494"/>
                    <a:pt x="1539875" y="18542"/>
                    <a:pt x="1513459" y="18542"/>
                  </a:cubicBezTo>
                  <a:cubicBezTo>
                    <a:pt x="1496568" y="18542"/>
                    <a:pt x="1480185" y="17272"/>
                    <a:pt x="1464437" y="13081"/>
                  </a:cubicBezTo>
                  <a:lnTo>
                    <a:pt x="1429512" y="26797"/>
                  </a:lnTo>
                  <a:cubicBezTo>
                    <a:pt x="1420876" y="23368"/>
                    <a:pt x="1412494" y="17399"/>
                    <a:pt x="1407160" y="17399"/>
                  </a:cubicBezTo>
                  <a:cubicBezTo>
                    <a:pt x="1406271" y="17399"/>
                    <a:pt x="1405509" y="17526"/>
                    <a:pt x="1404874" y="17907"/>
                  </a:cubicBezTo>
                  <a:cubicBezTo>
                    <a:pt x="1395476" y="22098"/>
                    <a:pt x="1385697" y="24384"/>
                    <a:pt x="1375410" y="24765"/>
                  </a:cubicBezTo>
                  <a:lnTo>
                    <a:pt x="1345438" y="20447"/>
                  </a:lnTo>
                  <a:cubicBezTo>
                    <a:pt x="1341247" y="19304"/>
                    <a:pt x="1337056" y="18796"/>
                    <a:pt x="1332992" y="18796"/>
                  </a:cubicBezTo>
                  <a:cubicBezTo>
                    <a:pt x="1317244" y="18796"/>
                    <a:pt x="1303020" y="25908"/>
                    <a:pt x="1287526" y="25908"/>
                  </a:cubicBezTo>
                  <a:cubicBezTo>
                    <a:pt x="1287018" y="25908"/>
                    <a:pt x="1286637" y="25908"/>
                    <a:pt x="1286129" y="25908"/>
                  </a:cubicBezTo>
                  <a:cubicBezTo>
                    <a:pt x="1274445" y="23749"/>
                    <a:pt x="1262888" y="22733"/>
                    <a:pt x="1251204" y="22733"/>
                  </a:cubicBezTo>
                  <a:cubicBezTo>
                    <a:pt x="1239393" y="22733"/>
                    <a:pt x="1227709" y="23749"/>
                    <a:pt x="1215898" y="25908"/>
                  </a:cubicBezTo>
                  <a:cubicBezTo>
                    <a:pt x="1203198" y="28829"/>
                    <a:pt x="1190625" y="30226"/>
                    <a:pt x="1177925" y="30226"/>
                  </a:cubicBezTo>
                  <a:cubicBezTo>
                    <a:pt x="1168273" y="30226"/>
                    <a:pt x="1158494" y="29337"/>
                    <a:pt x="1148842" y="27686"/>
                  </a:cubicBezTo>
                  <a:lnTo>
                    <a:pt x="1070610" y="33147"/>
                  </a:lnTo>
                  <a:cubicBezTo>
                    <a:pt x="1069848" y="33147"/>
                    <a:pt x="1068959" y="33147"/>
                    <a:pt x="1068197" y="33147"/>
                  </a:cubicBezTo>
                  <a:cubicBezTo>
                    <a:pt x="1058291" y="33147"/>
                    <a:pt x="1047242" y="30226"/>
                    <a:pt x="1037590" y="30226"/>
                  </a:cubicBezTo>
                  <a:cubicBezTo>
                    <a:pt x="1033145" y="30226"/>
                    <a:pt x="1029081" y="30861"/>
                    <a:pt x="1025525" y="32639"/>
                  </a:cubicBezTo>
                  <a:cubicBezTo>
                    <a:pt x="1017905" y="35814"/>
                    <a:pt x="1010285" y="37465"/>
                    <a:pt x="1002665" y="37465"/>
                  </a:cubicBezTo>
                  <a:cubicBezTo>
                    <a:pt x="995299" y="37465"/>
                    <a:pt x="988060" y="35941"/>
                    <a:pt x="980694" y="33020"/>
                  </a:cubicBezTo>
                  <a:cubicBezTo>
                    <a:pt x="979678" y="32766"/>
                    <a:pt x="978789" y="32766"/>
                    <a:pt x="977773" y="32766"/>
                  </a:cubicBezTo>
                  <a:cubicBezTo>
                    <a:pt x="969899" y="32766"/>
                    <a:pt x="962025" y="38481"/>
                    <a:pt x="954659" y="38481"/>
                  </a:cubicBezTo>
                  <a:cubicBezTo>
                    <a:pt x="950468" y="38481"/>
                    <a:pt x="946531" y="36703"/>
                    <a:pt x="942848" y="31115"/>
                  </a:cubicBezTo>
                  <a:cubicBezTo>
                    <a:pt x="938149" y="37084"/>
                    <a:pt x="932561" y="38608"/>
                    <a:pt x="926846" y="38608"/>
                  </a:cubicBezTo>
                  <a:cubicBezTo>
                    <a:pt x="921131" y="38608"/>
                    <a:pt x="915543" y="37211"/>
                    <a:pt x="910463" y="37211"/>
                  </a:cubicBezTo>
                  <a:cubicBezTo>
                    <a:pt x="910082" y="37211"/>
                    <a:pt x="909701" y="37211"/>
                    <a:pt x="909320" y="37211"/>
                  </a:cubicBezTo>
                  <a:cubicBezTo>
                    <a:pt x="901192" y="37592"/>
                    <a:pt x="888365" y="41910"/>
                    <a:pt x="882015" y="41910"/>
                  </a:cubicBezTo>
                  <a:cubicBezTo>
                    <a:pt x="880237" y="41910"/>
                    <a:pt x="878967" y="41529"/>
                    <a:pt x="878459" y="40767"/>
                  </a:cubicBezTo>
                  <a:cubicBezTo>
                    <a:pt x="875411" y="35941"/>
                    <a:pt x="872617" y="34290"/>
                    <a:pt x="869950" y="34290"/>
                  </a:cubicBezTo>
                  <a:cubicBezTo>
                    <a:pt x="863854" y="34290"/>
                    <a:pt x="858647" y="43180"/>
                    <a:pt x="852043" y="43180"/>
                  </a:cubicBezTo>
                  <a:cubicBezTo>
                    <a:pt x="850646" y="43180"/>
                    <a:pt x="849249" y="42799"/>
                    <a:pt x="847725" y="41783"/>
                  </a:cubicBezTo>
                  <a:cubicBezTo>
                    <a:pt x="844296" y="39751"/>
                    <a:pt x="839978" y="39116"/>
                    <a:pt x="835279" y="39116"/>
                  </a:cubicBezTo>
                  <a:cubicBezTo>
                    <a:pt x="828167" y="39116"/>
                    <a:pt x="820166" y="40640"/>
                    <a:pt x="813181" y="40894"/>
                  </a:cubicBezTo>
                  <a:cubicBezTo>
                    <a:pt x="801751" y="41275"/>
                    <a:pt x="790321" y="42291"/>
                    <a:pt x="779018" y="44069"/>
                  </a:cubicBezTo>
                  <a:lnTo>
                    <a:pt x="745617" y="50292"/>
                  </a:lnTo>
                  <a:cubicBezTo>
                    <a:pt x="744982" y="50292"/>
                    <a:pt x="744347" y="50292"/>
                    <a:pt x="743712" y="50292"/>
                  </a:cubicBezTo>
                  <a:cubicBezTo>
                    <a:pt x="727583" y="50292"/>
                    <a:pt x="710184" y="46355"/>
                    <a:pt x="694944" y="46355"/>
                  </a:cubicBezTo>
                  <a:cubicBezTo>
                    <a:pt x="692912" y="46355"/>
                    <a:pt x="691007" y="46482"/>
                    <a:pt x="689102" y="46609"/>
                  </a:cubicBezTo>
                  <a:cubicBezTo>
                    <a:pt x="674116" y="47752"/>
                    <a:pt x="657606" y="59182"/>
                    <a:pt x="644525" y="59182"/>
                  </a:cubicBezTo>
                  <a:cubicBezTo>
                    <a:pt x="642493" y="59182"/>
                    <a:pt x="640461" y="58928"/>
                    <a:pt x="638683" y="58293"/>
                  </a:cubicBezTo>
                  <a:cubicBezTo>
                    <a:pt x="628015" y="55499"/>
                    <a:pt x="617220" y="54102"/>
                    <a:pt x="606298" y="54102"/>
                  </a:cubicBezTo>
                  <a:cubicBezTo>
                    <a:pt x="600710" y="54102"/>
                    <a:pt x="595122" y="54483"/>
                    <a:pt x="589534" y="55245"/>
                  </a:cubicBezTo>
                  <a:cubicBezTo>
                    <a:pt x="574929" y="55499"/>
                    <a:pt x="560324" y="59944"/>
                    <a:pt x="545973" y="60452"/>
                  </a:cubicBezTo>
                  <a:lnTo>
                    <a:pt x="450342" y="60960"/>
                  </a:lnTo>
                  <a:cubicBezTo>
                    <a:pt x="442849" y="61087"/>
                    <a:pt x="437515" y="68961"/>
                    <a:pt x="430149" y="68961"/>
                  </a:cubicBezTo>
                  <a:cubicBezTo>
                    <a:pt x="426974" y="68961"/>
                    <a:pt x="423418" y="67564"/>
                    <a:pt x="419227" y="63500"/>
                  </a:cubicBezTo>
                  <a:cubicBezTo>
                    <a:pt x="414655" y="61341"/>
                    <a:pt x="409956" y="60325"/>
                    <a:pt x="401828" y="60325"/>
                  </a:cubicBezTo>
                  <a:cubicBezTo>
                    <a:pt x="400050" y="60325"/>
                    <a:pt x="398018" y="60325"/>
                    <a:pt x="395859" y="60452"/>
                  </a:cubicBezTo>
                  <a:lnTo>
                    <a:pt x="385064" y="65278"/>
                  </a:lnTo>
                  <a:cubicBezTo>
                    <a:pt x="371729" y="74549"/>
                    <a:pt x="357759" y="67437"/>
                    <a:pt x="340995" y="74549"/>
                  </a:cubicBezTo>
                  <a:lnTo>
                    <a:pt x="329184" y="74930"/>
                  </a:lnTo>
                  <a:cubicBezTo>
                    <a:pt x="323088" y="74295"/>
                    <a:pt x="317754" y="72009"/>
                    <a:pt x="313055" y="68199"/>
                  </a:cubicBezTo>
                  <a:lnTo>
                    <a:pt x="271653" y="80264"/>
                  </a:lnTo>
                  <a:lnTo>
                    <a:pt x="267335" y="75184"/>
                  </a:lnTo>
                  <a:cubicBezTo>
                    <a:pt x="267081" y="75184"/>
                    <a:pt x="266827" y="75184"/>
                    <a:pt x="266573" y="75184"/>
                  </a:cubicBezTo>
                  <a:cubicBezTo>
                    <a:pt x="248666" y="75184"/>
                    <a:pt x="75819" y="99949"/>
                    <a:pt x="65659" y="105410"/>
                  </a:cubicBezTo>
                  <a:cubicBezTo>
                    <a:pt x="44196" y="117348"/>
                    <a:pt x="22606" y="131064"/>
                    <a:pt x="1016" y="144018"/>
                  </a:cubicBezTo>
                  <a:lnTo>
                    <a:pt x="1016" y="144018"/>
                  </a:lnTo>
                  <a:lnTo>
                    <a:pt x="12446" y="157607"/>
                  </a:lnTo>
                  <a:lnTo>
                    <a:pt x="0" y="172085"/>
                  </a:lnTo>
                  <a:lnTo>
                    <a:pt x="13462" y="204851"/>
                  </a:lnTo>
                  <a:cubicBezTo>
                    <a:pt x="27305" y="209296"/>
                    <a:pt x="40259" y="221996"/>
                    <a:pt x="54610" y="221996"/>
                  </a:cubicBezTo>
                  <a:cubicBezTo>
                    <a:pt x="60452" y="221996"/>
                    <a:pt x="66548" y="219837"/>
                    <a:pt x="72898" y="214249"/>
                  </a:cubicBezTo>
                  <a:cubicBezTo>
                    <a:pt x="78105" y="217805"/>
                    <a:pt x="82677" y="219075"/>
                    <a:pt x="86995" y="219075"/>
                  </a:cubicBezTo>
                  <a:cubicBezTo>
                    <a:pt x="102489" y="219075"/>
                    <a:pt x="113157" y="200533"/>
                    <a:pt x="131826" y="200533"/>
                  </a:cubicBezTo>
                  <a:cubicBezTo>
                    <a:pt x="132842" y="200533"/>
                    <a:pt x="133858" y="200533"/>
                    <a:pt x="134874" y="200660"/>
                  </a:cubicBezTo>
                  <a:lnTo>
                    <a:pt x="182880" y="200787"/>
                  </a:lnTo>
                  <a:cubicBezTo>
                    <a:pt x="189103" y="195707"/>
                    <a:pt x="195199" y="194183"/>
                    <a:pt x="201295" y="194183"/>
                  </a:cubicBezTo>
                  <a:cubicBezTo>
                    <a:pt x="211455" y="194183"/>
                    <a:pt x="221615" y="198501"/>
                    <a:pt x="232156" y="198501"/>
                  </a:cubicBezTo>
                  <a:cubicBezTo>
                    <a:pt x="233934" y="198501"/>
                    <a:pt x="235712" y="198374"/>
                    <a:pt x="237490" y="198120"/>
                  </a:cubicBezTo>
                  <a:lnTo>
                    <a:pt x="294513" y="187579"/>
                  </a:lnTo>
                  <a:cubicBezTo>
                    <a:pt x="312928" y="185293"/>
                    <a:pt x="332232" y="185420"/>
                    <a:pt x="355346" y="184277"/>
                  </a:cubicBezTo>
                  <a:lnTo>
                    <a:pt x="366395" y="193929"/>
                  </a:lnTo>
                  <a:lnTo>
                    <a:pt x="389509" y="176276"/>
                  </a:lnTo>
                  <a:lnTo>
                    <a:pt x="532638" y="177038"/>
                  </a:lnTo>
                  <a:cubicBezTo>
                    <a:pt x="541020" y="168910"/>
                    <a:pt x="550545" y="166878"/>
                    <a:pt x="560578" y="166878"/>
                  </a:cubicBezTo>
                  <a:cubicBezTo>
                    <a:pt x="569976" y="166878"/>
                    <a:pt x="579628" y="168656"/>
                    <a:pt x="589026" y="168656"/>
                  </a:cubicBezTo>
                  <a:cubicBezTo>
                    <a:pt x="594487" y="168656"/>
                    <a:pt x="599948" y="168021"/>
                    <a:pt x="605028" y="166116"/>
                  </a:cubicBezTo>
                  <a:cubicBezTo>
                    <a:pt x="610997" y="163957"/>
                    <a:pt x="617347" y="163068"/>
                    <a:pt x="624078" y="163068"/>
                  </a:cubicBezTo>
                  <a:cubicBezTo>
                    <a:pt x="643636" y="163068"/>
                    <a:pt x="665734" y="170307"/>
                    <a:pt x="685038" y="172339"/>
                  </a:cubicBezTo>
                  <a:cubicBezTo>
                    <a:pt x="700659" y="162687"/>
                    <a:pt x="715645" y="155829"/>
                    <a:pt x="730631" y="155829"/>
                  </a:cubicBezTo>
                  <a:cubicBezTo>
                    <a:pt x="741045" y="155829"/>
                    <a:pt x="751332" y="159131"/>
                    <a:pt x="761873" y="167132"/>
                  </a:cubicBezTo>
                  <a:lnTo>
                    <a:pt x="794385" y="153924"/>
                  </a:lnTo>
                  <a:lnTo>
                    <a:pt x="803402" y="163957"/>
                  </a:lnTo>
                  <a:cubicBezTo>
                    <a:pt x="814324" y="160782"/>
                    <a:pt x="825500" y="158623"/>
                    <a:pt x="836803" y="157226"/>
                  </a:cubicBezTo>
                  <a:lnTo>
                    <a:pt x="932180" y="156083"/>
                  </a:lnTo>
                  <a:cubicBezTo>
                    <a:pt x="950214" y="153416"/>
                    <a:pt x="967867" y="149225"/>
                    <a:pt x="985139" y="143510"/>
                  </a:cubicBezTo>
                  <a:lnTo>
                    <a:pt x="993902" y="153543"/>
                  </a:lnTo>
                  <a:cubicBezTo>
                    <a:pt x="1055497" y="135382"/>
                    <a:pt x="1123188" y="153797"/>
                    <a:pt x="1185799" y="133985"/>
                  </a:cubicBezTo>
                  <a:lnTo>
                    <a:pt x="1195324" y="144907"/>
                  </a:lnTo>
                  <a:cubicBezTo>
                    <a:pt x="1203071" y="141097"/>
                    <a:pt x="1210691" y="139700"/>
                    <a:pt x="1218311" y="139700"/>
                  </a:cubicBezTo>
                  <a:cubicBezTo>
                    <a:pt x="1231265" y="139700"/>
                    <a:pt x="1244600" y="143891"/>
                    <a:pt x="1258951" y="147574"/>
                  </a:cubicBezTo>
                  <a:lnTo>
                    <a:pt x="1280795" y="131572"/>
                  </a:lnTo>
                  <a:cubicBezTo>
                    <a:pt x="1302004" y="135763"/>
                    <a:pt x="1323086" y="137414"/>
                    <a:pt x="1344041" y="137414"/>
                  </a:cubicBezTo>
                  <a:cubicBezTo>
                    <a:pt x="1389507" y="137414"/>
                    <a:pt x="1434465" y="129540"/>
                    <a:pt x="1479296" y="122047"/>
                  </a:cubicBezTo>
                  <a:cubicBezTo>
                    <a:pt x="1486662" y="131953"/>
                    <a:pt x="1496060" y="135255"/>
                    <a:pt x="1507998" y="135255"/>
                  </a:cubicBezTo>
                  <a:cubicBezTo>
                    <a:pt x="1514602" y="135255"/>
                    <a:pt x="1521841" y="134239"/>
                    <a:pt x="1529969" y="132715"/>
                  </a:cubicBezTo>
                  <a:lnTo>
                    <a:pt x="1543685" y="116205"/>
                  </a:lnTo>
                  <a:cubicBezTo>
                    <a:pt x="1548765" y="126873"/>
                    <a:pt x="1555369" y="130175"/>
                    <a:pt x="1562735" y="130175"/>
                  </a:cubicBezTo>
                  <a:cubicBezTo>
                    <a:pt x="1573911" y="130175"/>
                    <a:pt x="1586484" y="122809"/>
                    <a:pt x="1597279" y="122809"/>
                  </a:cubicBezTo>
                  <a:cubicBezTo>
                    <a:pt x="1604010" y="122809"/>
                    <a:pt x="1610106" y="125730"/>
                    <a:pt x="1614551" y="135001"/>
                  </a:cubicBezTo>
                  <a:cubicBezTo>
                    <a:pt x="1614551" y="135001"/>
                    <a:pt x="1614551" y="135001"/>
                    <a:pt x="1614551" y="135001"/>
                  </a:cubicBezTo>
                  <a:cubicBezTo>
                    <a:pt x="1614932" y="135001"/>
                    <a:pt x="1617726" y="133731"/>
                    <a:pt x="1629283" y="129159"/>
                  </a:cubicBezTo>
                  <a:lnTo>
                    <a:pt x="1638554" y="112014"/>
                  </a:lnTo>
                  <a:lnTo>
                    <a:pt x="1658366" y="128905"/>
                  </a:lnTo>
                  <a:cubicBezTo>
                    <a:pt x="1662684" y="126492"/>
                    <a:pt x="1666875" y="121412"/>
                    <a:pt x="1671066" y="121412"/>
                  </a:cubicBezTo>
                  <a:cubicBezTo>
                    <a:pt x="1671193" y="121412"/>
                    <a:pt x="1671447" y="121412"/>
                    <a:pt x="1671574" y="121412"/>
                  </a:cubicBezTo>
                  <a:lnTo>
                    <a:pt x="1777238" y="121285"/>
                  </a:lnTo>
                  <a:cubicBezTo>
                    <a:pt x="1781302" y="120523"/>
                    <a:pt x="1785366" y="120142"/>
                    <a:pt x="1789430" y="120142"/>
                  </a:cubicBezTo>
                  <a:cubicBezTo>
                    <a:pt x="1796669" y="120142"/>
                    <a:pt x="1803908" y="121412"/>
                    <a:pt x="1811020" y="123952"/>
                  </a:cubicBezTo>
                  <a:cubicBezTo>
                    <a:pt x="1813814" y="124333"/>
                    <a:pt x="1816481" y="124460"/>
                    <a:pt x="1819148" y="124460"/>
                  </a:cubicBezTo>
                  <a:cubicBezTo>
                    <a:pt x="1829054" y="124460"/>
                    <a:pt x="1838452" y="121920"/>
                    <a:pt x="1847469" y="116967"/>
                  </a:cubicBezTo>
                  <a:cubicBezTo>
                    <a:pt x="1853438" y="113411"/>
                    <a:pt x="1859788" y="111379"/>
                    <a:pt x="1873504" y="110236"/>
                  </a:cubicBezTo>
                  <a:lnTo>
                    <a:pt x="1886585" y="113665"/>
                  </a:lnTo>
                  <a:cubicBezTo>
                    <a:pt x="1899285" y="118618"/>
                    <a:pt x="1912112" y="121158"/>
                    <a:pt x="1925193" y="121158"/>
                  </a:cubicBezTo>
                  <a:cubicBezTo>
                    <a:pt x="1933702" y="121158"/>
                    <a:pt x="1942211" y="120142"/>
                    <a:pt x="1950847" y="117983"/>
                  </a:cubicBezTo>
                  <a:cubicBezTo>
                    <a:pt x="1952879" y="117602"/>
                    <a:pt x="1955038" y="117475"/>
                    <a:pt x="1957070" y="117475"/>
                  </a:cubicBezTo>
                  <a:cubicBezTo>
                    <a:pt x="1971675" y="117475"/>
                    <a:pt x="1984375" y="124968"/>
                    <a:pt x="1996440" y="124968"/>
                  </a:cubicBezTo>
                  <a:cubicBezTo>
                    <a:pt x="1999107" y="124968"/>
                    <a:pt x="2001774" y="124587"/>
                    <a:pt x="2004314" y="123698"/>
                  </a:cubicBezTo>
                  <a:lnTo>
                    <a:pt x="2037969" y="118110"/>
                  </a:lnTo>
                  <a:cubicBezTo>
                    <a:pt x="2040128" y="118237"/>
                    <a:pt x="2042160" y="118237"/>
                    <a:pt x="2044319" y="118237"/>
                  </a:cubicBezTo>
                  <a:cubicBezTo>
                    <a:pt x="2054098" y="118237"/>
                    <a:pt x="2064131" y="117094"/>
                    <a:pt x="2073783" y="116713"/>
                  </a:cubicBezTo>
                  <a:lnTo>
                    <a:pt x="2109216" y="115443"/>
                  </a:lnTo>
                  <a:cubicBezTo>
                    <a:pt x="2121535" y="114808"/>
                    <a:pt x="2133854" y="113411"/>
                    <a:pt x="2146300" y="112395"/>
                  </a:cubicBezTo>
                  <a:lnTo>
                    <a:pt x="2152142" y="119634"/>
                  </a:lnTo>
                  <a:lnTo>
                    <a:pt x="2168271" y="109855"/>
                  </a:lnTo>
                  <a:lnTo>
                    <a:pt x="2189480" y="124587"/>
                  </a:lnTo>
                  <a:cubicBezTo>
                    <a:pt x="2206244" y="118364"/>
                    <a:pt x="2223516" y="115316"/>
                    <a:pt x="2241296" y="115316"/>
                  </a:cubicBezTo>
                  <a:cubicBezTo>
                    <a:pt x="2241931" y="115316"/>
                    <a:pt x="2242566" y="115316"/>
                    <a:pt x="2243328" y="115316"/>
                  </a:cubicBezTo>
                  <a:cubicBezTo>
                    <a:pt x="2247646" y="117983"/>
                    <a:pt x="2251964" y="118872"/>
                    <a:pt x="2256155" y="118872"/>
                  </a:cubicBezTo>
                  <a:cubicBezTo>
                    <a:pt x="2267458" y="118872"/>
                    <a:pt x="2278507" y="112014"/>
                    <a:pt x="2290318" y="112014"/>
                  </a:cubicBezTo>
                  <a:cubicBezTo>
                    <a:pt x="2293747" y="112014"/>
                    <a:pt x="2297176" y="112522"/>
                    <a:pt x="2300732" y="114046"/>
                  </a:cubicBezTo>
                  <a:cubicBezTo>
                    <a:pt x="2308479" y="118237"/>
                    <a:pt x="2316734" y="120777"/>
                    <a:pt x="2325497" y="121793"/>
                  </a:cubicBezTo>
                  <a:lnTo>
                    <a:pt x="2351405" y="119507"/>
                  </a:lnTo>
                  <a:cubicBezTo>
                    <a:pt x="2361565" y="114681"/>
                    <a:pt x="2372360" y="112268"/>
                    <a:pt x="2383663" y="112268"/>
                  </a:cubicBezTo>
                  <a:lnTo>
                    <a:pt x="2415921" y="119253"/>
                  </a:lnTo>
                  <a:cubicBezTo>
                    <a:pt x="2426589" y="122555"/>
                    <a:pt x="2437384" y="124206"/>
                    <a:pt x="2448306" y="124206"/>
                  </a:cubicBezTo>
                  <a:cubicBezTo>
                    <a:pt x="2455418" y="124206"/>
                    <a:pt x="2462657" y="123444"/>
                    <a:pt x="2469896" y="122047"/>
                  </a:cubicBezTo>
                  <a:cubicBezTo>
                    <a:pt x="2483358" y="119634"/>
                    <a:pt x="2496820" y="118491"/>
                    <a:pt x="2510282" y="118491"/>
                  </a:cubicBezTo>
                  <a:cubicBezTo>
                    <a:pt x="2521839" y="118491"/>
                    <a:pt x="2533269" y="119380"/>
                    <a:pt x="2544826" y="121158"/>
                  </a:cubicBezTo>
                  <a:cubicBezTo>
                    <a:pt x="2552192" y="123063"/>
                    <a:pt x="2559431" y="123952"/>
                    <a:pt x="2566670" y="123952"/>
                  </a:cubicBezTo>
                  <a:cubicBezTo>
                    <a:pt x="2577719" y="123952"/>
                    <a:pt x="2588641" y="121793"/>
                    <a:pt x="2599436" y="117348"/>
                  </a:cubicBezTo>
                  <a:cubicBezTo>
                    <a:pt x="2600198" y="116967"/>
                    <a:pt x="2600960" y="116840"/>
                    <a:pt x="2601976" y="116840"/>
                  </a:cubicBezTo>
                  <a:cubicBezTo>
                    <a:pt x="2608072" y="116840"/>
                    <a:pt x="2618232" y="123825"/>
                    <a:pt x="2627249" y="127508"/>
                  </a:cubicBezTo>
                  <a:lnTo>
                    <a:pt x="2632710" y="123444"/>
                  </a:lnTo>
                  <a:cubicBezTo>
                    <a:pt x="2637282" y="122936"/>
                    <a:pt x="2641854" y="122809"/>
                    <a:pt x="2646426" y="122809"/>
                  </a:cubicBezTo>
                  <a:cubicBezTo>
                    <a:pt x="2670683" y="122809"/>
                    <a:pt x="2695194" y="128524"/>
                    <a:pt x="2719705" y="128524"/>
                  </a:cubicBezTo>
                  <a:cubicBezTo>
                    <a:pt x="2730627" y="128524"/>
                    <a:pt x="2741549" y="127381"/>
                    <a:pt x="2752344" y="124079"/>
                  </a:cubicBezTo>
                  <a:cubicBezTo>
                    <a:pt x="2755265" y="129159"/>
                    <a:pt x="2758313" y="130937"/>
                    <a:pt x="2761488" y="130937"/>
                  </a:cubicBezTo>
                  <a:cubicBezTo>
                    <a:pt x="2767838" y="130937"/>
                    <a:pt x="2774442" y="124206"/>
                    <a:pt x="2781173" y="124206"/>
                  </a:cubicBezTo>
                  <a:cubicBezTo>
                    <a:pt x="2782824" y="124206"/>
                    <a:pt x="2784602" y="124587"/>
                    <a:pt x="2786253" y="125730"/>
                  </a:cubicBezTo>
                  <a:cubicBezTo>
                    <a:pt x="2793873" y="130556"/>
                    <a:pt x="2804668" y="136525"/>
                    <a:pt x="2811399" y="136525"/>
                  </a:cubicBezTo>
                  <a:cubicBezTo>
                    <a:pt x="2812923" y="136525"/>
                    <a:pt x="2814193" y="136271"/>
                    <a:pt x="2815209" y="135636"/>
                  </a:cubicBezTo>
                  <a:cubicBezTo>
                    <a:pt x="2820670" y="132461"/>
                    <a:pt x="2825750" y="131445"/>
                    <a:pt x="2830576" y="131445"/>
                  </a:cubicBezTo>
                  <a:cubicBezTo>
                    <a:pt x="2838577" y="131445"/>
                    <a:pt x="2846070" y="134112"/>
                    <a:pt x="2853817" y="134112"/>
                  </a:cubicBezTo>
                  <a:cubicBezTo>
                    <a:pt x="2854452" y="134112"/>
                    <a:pt x="2855087" y="134112"/>
                    <a:pt x="2855722" y="134112"/>
                  </a:cubicBezTo>
                  <a:cubicBezTo>
                    <a:pt x="2856865" y="134112"/>
                    <a:pt x="2858008" y="133985"/>
                    <a:pt x="2859151" y="133985"/>
                  </a:cubicBezTo>
                  <a:cubicBezTo>
                    <a:pt x="2868676" y="133985"/>
                    <a:pt x="2877947" y="135763"/>
                    <a:pt x="2887599" y="135763"/>
                  </a:cubicBezTo>
                  <a:cubicBezTo>
                    <a:pt x="2894965" y="135763"/>
                    <a:pt x="2902458" y="134747"/>
                    <a:pt x="2910586" y="131064"/>
                  </a:cubicBezTo>
                  <a:cubicBezTo>
                    <a:pt x="2913253" y="129921"/>
                    <a:pt x="2916174" y="129413"/>
                    <a:pt x="2919476" y="129413"/>
                  </a:cubicBezTo>
                  <a:cubicBezTo>
                    <a:pt x="2932176" y="129413"/>
                    <a:pt x="2948686" y="137033"/>
                    <a:pt x="2965196" y="140462"/>
                  </a:cubicBezTo>
                  <a:lnTo>
                    <a:pt x="2981325" y="127508"/>
                  </a:lnTo>
                  <a:lnTo>
                    <a:pt x="2998089" y="141986"/>
                  </a:lnTo>
                  <a:cubicBezTo>
                    <a:pt x="3004312" y="137160"/>
                    <a:pt x="3010281" y="130937"/>
                    <a:pt x="3017647" y="130937"/>
                  </a:cubicBezTo>
                  <a:cubicBezTo>
                    <a:pt x="3021838" y="130937"/>
                    <a:pt x="3026537" y="132969"/>
                    <a:pt x="3031998" y="138430"/>
                  </a:cubicBezTo>
                  <a:cubicBezTo>
                    <a:pt x="3033903" y="140335"/>
                    <a:pt x="3036951" y="140970"/>
                    <a:pt x="3040634" y="140970"/>
                  </a:cubicBezTo>
                  <a:cubicBezTo>
                    <a:pt x="3049651" y="140970"/>
                    <a:pt x="3062605" y="137033"/>
                    <a:pt x="3072511" y="136525"/>
                  </a:cubicBezTo>
                  <a:lnTo>
                    <a:pt x="3112897" y="136017"/>
                  </a:lnTo>
                  <a:cubicBezTo>
                    <a:pt x="3116961" y="136525"/>
                    <a:pt x="3121025" y="136652"/>
                    <a:pt x="3125089" y="136652"/>
                  </a:cubicBezTo>
                  <a:cubicBezTo>
                    <a:pt x="3133090" y="136652"/>
                    <a:pt x="3140964" y="135763"/>
                    <a:pt x="3148838" y="133985"/>
                  </a:cubicBezTo>
                  <a:lnTo>
                    <a:pt x="3161411" y="146177"/>
                  </a:lnTo>
                  <a:lnTo>
                    <a:pt x="3192780" y="139319"/>
                  </a:lnTo>
                  <a:cubicBezTo>
                    <a:pt x="3194304" y="139446"/>
                    <a:pt x="3195828" y="139573"/>
                    <a:pt x="3197352" y="139573"/>
                  </a:cubicBezTo>
                  <a:cubicBezTo>
                    <a:pt x="3205861" y="139573"/>
                    <a:pt x="3214497" y="137160"/>
                    <a:pt x="3223260" y="137160"/>
                  </a:cubicBezTo>
                  <a:cubicBezTo>
                    <a:pt x="3229483" y="137160"/>
                    <a:pt x="3235833" y="138430"/>
                    <a:pt x="3242183" y="142621"/>
                  </a:cubicBezTo>
                  <a:cubicBezTo>
                    <a:pt x="3242564" y="142875"/>
                    <a:pt x="3242945" y="142875"/>
                    <a:pt x="3243453" y="142875"/>
                  </a:cubicBezTo>
                  <a:cubicBezTo>
                    <a:pt x="3248025" y="142875"/>
                    <a:pt x="3259582" y="136398"/>
                    <a:pt x="3270123" y="136398"/>
                  </a:cubicBezTo>
                  <a:cubicBezTo>
                    <a:pt x="3271520" y="136398"/>
                    <a:pt x="3273044" y="136525"/>
                    <a:pt x="3274441" y="136779"/>
                  </a:cubicBezTo>
                  <a:lnTo>
                    <a:pt x="3310382" y="141732"/>
                  </a:lnTo>
                  <a:cubicBezTo>
                    <a:pt x="3312287" y="142621"/>
                    <a:pt x="3314065" y="143002"/>
                    <a:pt x="3315843" y="143002"/>
                  </a:cubicBezTo>
                  <a:cubicBezTo>
                    <a:pt x="3323082" y="143002"/>
                    <a:pt x="3329432" y="136906"/>
                    <a:pt x="3336671" y="136906"/>
                  </a:cubicBezTo>
                  <a:cubicBezTo>
                    <a:pt x="3339592" y="136906"/>
                    <a:pt x="3342640" y="137795"/>
                    <a:pt x="3345942" y="140462"/>
                  </a:cubicBezTo>
                  <a:cubicBezTo>
                    <a:pt x="3347212" y="141478"/>
                    <a:pt x="3348863" y="141732"/>
                    <a:pt x="3350895" y="141732"/>
                  </a:cubicBezTo>
                  <a:cubicBezTo>
                    <a:pt x="3357373" y="141732"/>
                    <a:pt x="3366898" y="137541"/>
                    <a:pt x="3374644" y="137541"/>
                  </a:cubicBezTo>
                  <a:cubicBezTo>
                    <a:pt x="3375279" y="137541"/>
                    <a:pt x="3376041" y="137541"/>
                    <a:pt x="3376676" y="137668"/>
                  </a:cubicBezTo>
                  <a:cubicBezTo>
                    <a:pt x="3394964" y="138303"/>
                    <a:pt x="3412872" y="141859"/>
                    <a:pt x="3431032" y="141859"/>
                  </a:cubicBezTo>
                  <a:cubicBezTo>
                    <a:pt x="3441192" y="141859"/>
                    <a:pt x="3451606" y="140716"/>
                    <a:pt x="3462148" y="137414"/>
                  </a:cubicBezTo>
                  <a:cubicBezTo>
                    <a:pt x="3465576" y="136398"/>
                    <a:pt x="3469006" y="135890"/>
                    <a:pt x="3473069" y="135890"/>
                  </a:cubicBezTo>
                  <a:cubicBezTo>
                    <a:pt x="3478530" y="135890"/>
                    <a:pt x="3485135" y="136906"/>
                    <a:pt x="3494532" y="139319"/>
                  </a:cubicBezTo>
                  <a:lnTo>
                    <a:pt x="3507486" y="149352"/>
                  </a:lnTo>
                  <a:cubicBezTo>
                    <a:pt x="3515995" y="143764"/>
                    <a:pt x="3524377" y="141732"/>
                    <a:pt x="3532759" y="141732"/>
                  </a:cubicBezTo>
                  <a:cubicBezTo>
                    <a:pt x="3545586" y="141732"/>
                    <a:pt x="3558540" y="146304"/>
                    <a:pt x="3572510" y="149225"/>
                  </a:cubicBezTo>
                  <a:cubicBezTo>
                    <a:pt x="3576447" y="150114"/>
                    <a:pt x="3580384" y="150368"/>
                    <a:pt x="3584194" y="150368"/>
                  </a:cubicBezTo>
                  <a:cubicBezTo>
                    <a:pt x="3600450" y="150368"/>
                    <a:pt x="3615436" y="144145"/>
                    <a:pt x="3631185" y="144145"/>
                  </a:cubicBezTo>
                  <a:cubicBezTo>
                    <a:pt x="3633089" y="144145"/>
                    <a:pt x="3634994" y="144272"/>
                    <a:pt x="3637026" y="144399"/>
                  </a:cubicBezTo>
                  <a:lnTo>
                    <a:pt x="3730372" y="149860"/>
                  </a:lnTo>
                  <a:cubicBezTo>
                    <a:pt x="3738754" y="149225"/>
                    <a:pt x="3747136" y="145415"/>
                    <a:pt x="3756153" y="145415"/>
                  </a:cubicBezTo>
                  <a:cubicBezTo>
                    <a:pt x="3759200" y="145415"/>
                    <a:pt x="3762375" y="145796"/>
                    <a:pt x="3765550" y="147066"/>
                  </a:cubicBezTo>
                  <a:cubicBezTo>
                    <a:pt x="3773170" y="149352"/>
                    <a:pt x="3780791" y="150495"/>
                    <a:pt x="3788537" y="150495"/>
                  </a:cubicBezTo>
                  <a:cubicBezTo>
                    <a:pt x="3792728" y="150495"/>
                    <a:pt x="3796919" y="150114"/>
                    <a:pt x="3801110" y="149479"/>
                  </a:cubicBezTo>
                  <a:lnTo>
                    <a:pt x="3849370" y="135890"/>
                  </a:lnTo>
                  <a:cubicBezTo>
                    <a:pt x="3823843" y="133096"/>
                    <a:pt x="3810381" y="130810"/>
                    <a:pt x="3799078" y="128905"/>
                  </a:cubicBezTo>
                  <a:cubicBezTo>
                    <a:pt x="3787775" y="127000"/>
                    <a:pt x="3773043" y="125730"/>
                    <a:pt x="3766947" y="118237"/>
                  </a:cubicBezTo>
                  <a:cubicBezTo>
                    <a:pt x="3764534" y="115443"/>
                    <a:pt x="3761994" y="114427"/>
                    <a:pt x="3759581" y="114427"/>
                  </a:cubicBezTo>
                  <a:cubicBezTo>
                    <a:pt x="3753104" y="114427"/>
                    <a:pt x="3746628" y="121285"/>
                    <a:pt x="3741166" y="121285"/>
                  </a:cubicBezTo>
                  <a:cubicBezTo>
                    <a:pt x="3738499" y="121285"/>
                    <a:pt x="3735959" y="119634"/>
                    <a:pt x="3733927" y="114681"/>
                  </a:cubicBezTo>
                  <a:cubicBezTo>
                    <a:pt x="3728974" y="115951"/>
                    <a:pt x="3724021" y="116459"/>
                    <a:pt x="3719322" y="116459"/>
                  </a:cubicBezTo>
                  <a:cubicBezTo>
                    <a:pt x="3695192" y="116459"/>
                    <a:pt x="3672967" y="102997"/>
                    <a:pt x="3648583" y="102235"/>
                  </a:cubicBezTo>
                  <a:cubicBezTo>
                    <a:pt x="3612261" y="100330"/>
                    <a:pt x="3575812" y="94361"/>
                    <a:pt x="3539490" y="90424"/>
                  </a:cubicBezTo>
                  <a:lnTo>
                    <a:pt x="3389376" y="74041"/>
                  </a:lnTo>
                  <a:cubicBezTo>
                    <a:pt x="3371977" y="72136"/>
                    <a:pt x="3348990" y="76327"/>
                    <a:pt x="3338703" y="66929"/>
                  </a:cubicBezTo>
                  <a:cubicBezTo>
                    <a:pt x="3334131" y="62738"/>
                    <a:pt x="3329813" y="61341"/>
                    <a:pt x="3325622" y="61341"/>
                  </a:cubicBezTo>
                  <a:cubicBezTo>
                    <a:pt x="3317494" y="61341"/>
                    <a:pt x="3310001" y="66802"/>
                    <a:pt x="3302381" y="66802"/>
                  </a:cubicBezTo>
                  <a:cubicBezTo>
                    <a:pt x="3299587" y="66802"/>
                    <a:pt x="3296666" y="66040"/>
                    <a:pt x="3293745" y="63881"/>
                  </a:cubicBezTo>
                  <a:cubicBezTo>
                    <a:pt x="3285617" y="57912"/>
                    <a:pt x="3276474" y="56388"/>
                    <a:pt x="3266949" y="56388"/>
                  </a:cubicBezTo>
                  <a:cubicBezTo>
                    <a:pt x="3256535" y="56388"/>
                    <a:pt x="3245486" y="58293"/>
                    <a:pt x="3234818" y="58293"/>
                  </a:cubicBezTo>
                  <a:cubicBezTo>
                    <a:pt x="3223134" y="58293"/>
                    <a:pt x="3211704" y="56007"/>
                    <a:pt x="3201671" y="46609"/>
                  </a:cubicBezTo>
                  <a:lnTo>
                    <a:pt x="3193035" y="52070"/>
                  </a:lnTo>
                  <a:lnTo>
                    <a:pt x="3183002" y="53975"/>
                  </a:lnTo>
                  <a:lnTo>
                    <a:pt x="3172842" y="52197"/>
                  </a:lnTo>
                  <a:lnTo>
                    <a:pt x="3166873" y="48768"/>
                  </a:lnTo>
                  <a:cubicBezTo>
                    <a:pt x="3161539" y="43561"/>
                    <a:pt x="3156586" y="41910"/>
                    <a:pt x="3151887" y="41910"/>
                  </a:cubicBezTo>
                  <a:cubicBezTo>
                    <a:pt x="3144267" y="41910"/>
                    <a:pt x="3137155" y="46101"/>
                    <a:pt x="3130043" y="46101"/>
                  </a:cubicBezTo>
                  <a:cubicBezTo>
                    <a:pt x="3129027" y="46101"/>
                    <a:pt x="3127884" y="45974"/>
                    <a:pt x="3126868" y="45847"/>
                  </a:cubicBezTo>
                  <a:cubicBezTo>
                    <a:pt x="3113025" y="43688"/>
                    <a:pt x="3099182" y="42164"/>
                    <a:pt x="3085212" y="41402"/>
                  </a:cubicBezTo>
                  <a:lnTo>
                    <a:pt x="2995931" y="31750"/>
                  </a:lnTo>
                  <a:cubicBezTo>
                    <a:pt x="2983993" y="29591"/>
                    <a:pt x="2971801" y="28194"/>
                    <a:pt x="2953640" y="28067"/>
                  </a:cubicBezTo>
                  <a:lnTo>
                    <a:pt x="2942591" y="32131"/>
                  </a:lnTo>
                  <a:cubicBezTo>
                    <a:pt x="2919604" y="27178"/>
                    <a:pt x="2900300" y="19939"/>
                    <a:pt x="2887727" y="19939"/>
                  </a:cubicBezTo>
                  <a:cubicBezTo>
                    <a:pt x="2885060" y="19939"/>
                    <a:pt x="2882774" y="20320"/>
                    <a:pt x="2880742" y="20955"/>
                  </a:cubicBezTo>
                  <a:cubicBezTo>
                    <a:pt x="2879218" y="21463"/>
                    <a:pt x="2877567" y="21717"/>
                    <a:pt x="2876043" y="21717"/>
                  </a:cubicBezTo>
                  <a:cubicBezTo>
                    <a:pt x="2869693" y="21717"/>
                    <a:pt x="2863724" y="17907"/>
                    <a:pt x="2858136" y="17907"/>
                  </a:cubicBezTo>
                  <a:cubicBezTo>
                    <a:pt x="2854961" y="17907"/>
                    <a:pt x="2852040" y="19177"/>
                    <a:pt x="2849246" y="22987"/>
                  </a:cubicBezTo>
                  <a:cubicBezTo>
                    <a:pt x="2845309" y="18415"/>
                    <a:pt x="2841245" y="16891"/>
                    <a:pt x="2837181" y="16891"/>
                  </a:cubicBezTo>
                  <a:cubicBezTo>
                    <a:pt x="2829434" y="16891"/>
                    <a:pt x="2821560" y="22352"/>
                    <a:pt x="2813686" y="22352"/>
                  </a:cubicBezTo>
                  <a:cubicBezTo>
                    <a:pt x="2813051" y="22352"/>
                    <a:pt x="2812543" y="22352"/>
                    <a:pt x="2811908" y="22225"/>
                  </a:cubicBezTo>
                  <a:lnTo>
                    <a:pt x="2749805" y="14351"/>
                  </a:lnTo>
                  <a:cubicBezTo>
                    <a:pt x="2747265" y="13589"/>
                    <a:pt x="2744852" y="13335"/>
                    <a:pt x="2742439" y="13335"/>
                  </a:cubicBezTo>
                  <a:cubicBezTo>
                    <a:pt x="2733803" y="13335"/>
                    <a:pt x="2725294" y="17018"/>
                    <a:pt x="2716658" y="17018"/>
                  </a:cubicBezTo>
                  <a:cubicBezTo>
                    <a:pt x="2711324" y="17018"/>
                    <a:pt x="2705863" y="15621"/>
                    <a:pt x="2700148" y="11176"/>
                  </a:cubicBezTo>
                  <a:cubicBezTo>
                    <a:pt x="2695449" y="7493"/>
                    <a:pt x="2690496" y="6223"/>
                    <a:pt x="2685416" y="6223"/>
                  </a:cubicBezTo>
                  <a:cubicBezTo>
                    <a:pt x="2672462" y="6223"/>
                    <a:pt x="2658746" y="14732"/>
                    <a:pt x="2645157" y="14732"/>
                  </a:cubicBezTo>
                  <a:cubicBezTo>
                    <a:pt x="2644141" y="14732"/>
                    <a:pt x="2642998" y="14732"/>
                    <a:pt x="2641982" y="14605"/>
                  </a:cubicBezTo>
                  <a:cubicBezTo>
                    <a:pt x="2617471" y="12192"/>
                    <a:pt x="2593087" y="6985"/>
                    <a:pt x="2568449" y="6985"/>
                  </a:cubicBezTo>
                  <a:cubicBezTo>
                    <a:pt x="2556003" y="6985"/>
                    <a:pt x="2543430" y="8382"/>
                    <a:pt x="2530730" y="12065"/>
                  </a:cubicBezTo>
                  <a:cubicBezTo>
                    <a:pt x="2526539" y="13081"/>
                    <a:pt x="2522348" y="13462"/>
                    <a:pt x="2518157" y="13462"/>
                  </a:cubicBezTo>
                  <a:cubicBezTo>
                    <a:pt x="2510283" y="13462"/>
                    <a:pt x="2502536" y="11684"/>
                    <a:pt x="2495043" y="8128"/>
                  </a:cubicBezTo>
                  <a:cubicBezTo>
                    <a:pt x="2493265" y="7239"/>
                    <a:pt x="2491614" y="6985"/>
                    <a:pt x="2489963" y="6985"/>
                  </a:cubicBezTo>
                  <a:cubicBezTo>
                    <a:pt x="2483486" y="6985"/>
                    <a:pt x="2477390" y="12446"/>
                    <a:pt x="2470405" y="12446"/>
                  </a:cubicBezTo>
                  <a:cubicBezTo>
                    <a:pt x="2466595" y="12446"/>
                    <a:pt x="2462404" y="10795"/>
                    <a:pt x="2457705" y="5588"/>
                  </a:cubicBezTo>
                  <a:lnTo>
                    <a:pt x="2449323" y="2159"/>
                  </a:lnTo>
                  <a:lnTo>
                    <a:pt x="2440179" y="2540"/>
                  </a:lnTo>
                  <a:lnTo>
                    <a:pt x="2432051" y="6604"/>
                  </a:lnTo>
                  <a:lnTo>
                    <a:pt x="2428114" y="11176"/>
                  </a:lnTo>
                  <a:cubicBezTo>
                    <a:pt x="2424812" y="5842"/>
                    <a:pt x="2421256" y="4191"/>
                    <a:pt x="2417700" y="4191"/>
                  </a:cubicBezTo>
                  <a:cubicBezTo>
                    <a:pt x="2411350" y="4191"/>
                    <a:pt x="2404746" y="9144"/>
                    <a:pt x="2398269" y="9144"/>
                  </a:cubicBezTo>
                  <a:cubicBezTo>
                    <a:pt x="2397380" y="9144"/>
                    <a:pt x="2396491" y="9017"/>
                    <a:pt x="2395475" y="8763"/>
                  </a:cubicBezTo>
                  <a:cubicBezTo>
                    <a:pt x="2370837" y="4191"/>
                    <a:pt x="2346072" y="1905"/>
                    <a:pt x="2321307" y="1905"/>
                  </a:cubicBezTo>
                  <a:cubicBezTo>
                    <a:pt x="2301622" y="1905"/>
                    <a:pt x="2281810" y="3302"/>
                    <a:pt x="2261998" y="6223"/>
                  </a:cubicBezTo>
                  <a:cubicBezTo>
                    <a:pt x="2248917" y="7112"/>
                    <a:pt x="2235836" y="7493"/>
                    <a:pt x="2222501" y="7493"/>
                  </a:cubicBezTo>
                  <a:cubicBezTo>
                    <a:pt x="2201419" y="7493"/>
                    <a:pt x="2179575" y="6477"/>
                    <a:pt x="2155572" y="4191"/>
                  </a:cubicBezTo>
                  <a:lnTo>
                    <a:pt x="2145666" y="10033"/>
                  </a:lnTo>
                  <a:cubicBezTo>
                    <a:pt x="2137030" y="6858"/>
                    <a:pt x="2126870" y="0"/>
                    <a:pt x="2121282" y="0"/>
                  </a:cubicBezTo>
                  <a:close/>
                </a:path>
              </a:pathLst>
            </a:custGeom>
            <a:solidFill>
              <a:srgbClr val="FFFFFF"/>
            </a:solidFill>
          </p:spPr>
        </p:sp>
      </p:grpSp>
      <p:grpSp>
        <p:nvGrpSpPr>
          <p:cNvPr name="Group 10" id="10"/>
          <p:cNvGrpSpPr>
            <a:grpSpLocks noChangeAspect="true"/>
          </p:cNvGrpSpPr>
          <p:nvPr/>
        </p:nvGrpSpPr>
        <p:grpSpPr>
          <a:xfrm rot="0">
            <a:off x="5941057" y="631026"/>
            <a:ext cx="6394637" cy="2012394"/>
            <a:chOff x="0" y="0"/>
            <a:chExt cx="6394640" cy="2012391"/>
          </a:xfrm>
        </p:grpSpPr>
        <p:sp>
          <p:nvSpPr>
            <p:cNvPr name="Freeform 11" id="11"/>
            <p:cNvSpPr/>
            <p:nvPr/>
          </p:nvSpPr>
          <p:spPr>
            <a:xfrm flipH="false" flipV="false" rot="0">
              <a:off x="0" y="-5842"/>
              <a:ext cx="6405880" cy="2024761"/>
            </a:xfrm>
            <a:custGeom>
              <a:avLst/>
              <a:gdLst/>
              <a:ahLst/>
              <a:cxnLst/>
              <a:rect r="r" b="b" t="t" l="l"/>
              <a:pathLst>
                <a:path h="2024761" w="6405880">
                  <a:moveTo>
                    <a:pt x="7747" y="1249299"/>
                  </a:moveTo>
                  <a:cubicBezTo>
                    <a:pt x="18034" y="1213231"/>
                    <a:pt x="25781" y="1174623"/>
                    <a:pt x="30988" y="1136015"/>
                  </a:cubicBezTo>
                  <a:lnTo>
                    <a:pt x="56642" y="628523"/>
                  </a:lnTo>
                  <a:cubicBezTo>
                    <a:pt x="61849" y="525526"/>
                    <a:pt x="64389" y="422402"/>
                    <a:pt x="69469" y="319405"/>
                  </a:cubicBezTo>
                  <a:lnTo>
                    <a:pt x="74676" y="270510"/>
                  </a:lnTo>
                  <a:cubicBezTo>
                    <a:pt x="79883" y="236982"/>
                    <a:pt x="108204" y="211328"/>
                    <a:pt x="141605" y="208661"/>
                  </a:cubicBezTo>
                  <a:cubicBezTo>
                    <a:pt x="290957" y="190627"/>
                    <a:pt x="437769" y="164846"/>
                    <a:pt x="587248" y="149479"/>
                  </a:cubicBezTo>
                  <a:cubicBezTo>
                    <a:pt x="880872" y="118618"/>
                    <a:pt x="1174496" y="121158"/>
                    <a:pt x="1468120" y="121158"/>
                  </a:cubicBezTo>
                  <a:cubicBezTo>
                    <a:pt x="1862201" y="121158"/>
                    <a:pt x="2253742" y="115951"/>
                    <a:pt x="2647823" y="110871"/>
                  </a:cubicBezTo>
                  <a:cubicBezTo>
                    <a:pt x="2846197" y="108331"/>
                    <a:pt x="3041904" y="95377"/>
                    <a:pt x="3240278" y="90297"/>
                  </a:cubicBezTo>
                  <a:cubicBezTo>
                    <a:pt x="3551936" y="85090"/>
                    <a:pt x="3866134" y="85090"/>
                    <a:pt x="4177792" y="77470"/>
                  </a:cubicBezTo>
                  <a:cubicBezTo>
                    <a:pt x="4574413" y="67183"/>
                    <a:pt x="4971161" y="51689"/>
                    <a:pt x="5367782" y="36195"/>
                  </a:cubicBezTo>
                  <a:lnTo>
                    <a:pt x="5483733" y="25908"/>
                  </a:lnTo>
                  <a:cubicBezTo>
                    <a:pt x="5620258" y="18161"/>
                    <a:pt x="5759323" y="12954"/>
                    <a:pt x="5895848" y="7747"/>
                  </a:cubicBezTo>
                  <a:cubicBezTo>
                    <a:pt x="5960237" y="0"/>
                    <a:pt x="6022086" y="15494"/>
                    <a:pt x="6076188" y="49022"/>
                  </a:cubicBezTo>
                  <a:lnTo>
                    <a:pt x="6297676" y="193294"/>
                  </a:lnTo>
                  <a:cubicBezTo>
                    <a:pt x="6325997" y="208788"/>
                    <a:pt x="6341491" y="242189"/>
                    <a:pt x="6336284" y="273177"/>
                  </a:cubicBezTo>
                  <a:cubicBezTo>
                    <a:pt x="6333744" y="309245"/>
                    <a:pt x="6336284" y="347853"/>
                    <a:pt x="6344031" y="383921"/>
                  </a:cubicBezTo>
                  <a:cubicBezTo>
                    <a:pt x="6351778" y="417449"/>
                    <a:pt x="6354318" y="453517"/>
                    <a:pt x="6351778" y="486918"/>
                  </a:cubicBezTo>
                  <a:cubicBezTo>
                    <a:pt x="6333744" y="605409"/>
                    <a:pt x="6354318" y="721360"/>
                    <a:pt x="6362065" y="837184"/>
                  </a:cubicBezTo>
                  <a:cubicBezTo>
                    <a:pt x="6374892" y="1071626"/>
                    <a:pt x="6405880" y="1305941"/>
                    <a:pt x="6390386" y="1540383"/>
                  </a:cubicBezTo>
                  <a:lnTo>
                    <a:pt x="6390386" y="1581658"/>
                  </a:lnTo>
                  <a:cubicBezTo>
                    <a:pt x="6385179" y="1664081"/>
                    <a:pt x="6364605" y="1689862"/>
                    <a:pt x="6282182" y="1705356"/>
                  </a:cubicBezTo>
                  <a:cubicBezTo>
                    <a:pt x="6045200" y="1754251"/>
                    <a:pt x="5808218" y="1785239"/>
                    <a:pt x="5568696" y="1816100"/>
                  </a:cubicBezTo>
                  <a:cubicBezTo>
                    <a:pt x="5298186" y="1846961"/>
                    <a:pt x="5027803" y="1864995"/>
                    <a:pt x="4754753" y="1867662"/>
                  </a:cubicBezTo>
                  <a:cubicBezTo>
                    <a:pt x="4579620" y="1872869"/>
                    <a:pt x="4404487" y="1893443"/>
                    <a:pt x="4231894" y="1901190"/>
                  </a:cubicBezTo>
                  <a:lnTo>
                    <a:pt x="3454019" y="1926971"/>
                  </a:lnTo>
                  <a:cubicBezTo>
                    <a:pt x="3304667" y="1932178"/>
                    <a:pt x="3155188" y="1947545"/>
                    <a:pt x="3003296" y="1957832"/>
                  </a:cubicBezTo>
                  <a:cubicBezTo>
                    <a:pt x="2918333" y="1963039"/>
                    <a:pt x="2830703" y="1970659"/>
                    <a:pt x="2743200" y="1973326"/>
                  </a:cubicBezTo>
                  <a:lnTo>
                    <a:pt x="1859661" y="2001647"/>
                  </a:lnTo>
                  <a:cubicBezTo>
                    <a:pt x="1751457" y="2004187"/>
                    <a:pt x="1640713" y="2001647"/>
                    <a:pt x="1532509" y="1996440"/>
                  </a:cubicBezTo>
                  <a:cubicBezTo>
                    <a:pt x="1256919" y="1980946"/>
                    <a:pt x="981329" y="1998980"/>
                    <a:pt x="705739" y="2004187"/>
                  </a:cubicBezTo>
                  <a:cubicBezTo>
                    <a:pt x="594995" y="2006727"/>
                    <a:pt x="484251" y="2009394"/>
                    <a:pt x="373507" y="2017014"/>
                  </a:cubicBezTo>
                  <a:cubicBezTo>
                    <a:pt x="314325" y="2024761"/>
                    <a:pt x="255016" y="1998980"/>
                    <a:pt x="221488" y="1952625"/>
                  </a:cubicBezTo>
                  <a:lnTo>
                    <a:pt x="51562" y="1738757"/>
                  </a:lnTo>
                  <a:cubicBezTo>
                    <a:pt x="36068" y="1720723"/>
                    <a:pt x="18034" y="1705229"/>
                    <a:pt x="0" y="1689862"/>
                  </a:cubicBezTo>
                  <a:lnTo>
                    <a:pt x="7747" y="1249299"/>
                  </a:lnTo>
                  <a:close/>
                  <a:moveTo>
                    <a:pt x="5978271" y="54102"/>
                  </a:moveTo>
                  <a:cubicBezTo>
                    <a:pt x="5846953" y="54102"/>
                    <a:pt x="5723255" y="48895"/>
                    <a:pt x="5599684" y="56642"/>
                  </a:cubicBezTo>
                  <a:cubicBezTo>
                    <a:pt x="5352415" y="72136"/>
                    <a:pt x="5102606" y="100457"/>
                    <a:pt x="4855337" y="110744"/>
                  </a:cubicBezTo>
                  <a:cubicBezTo>
                    <a:pt x="4577207" y="123571"/>
                    <a:pt x="4298950" y="126238"/>
                    <a:pt x="4020820" y="128778"/>
                  </a:cubicBezTo>
                  <a:lnTo>
                    <a:pt x="3366643" y="131318"/>
                  </a:lnTo>
                  <a:cubicBezTo>
                    <a:pt x="2872105" y="139065"/>
                    <a:pt x="2380107" y="154559"/>
                    <a:pt x="1885569" y="162179"/>
                  </a:cubicBezTo>
                  <a:cubicBezTo>
                    <a:pt x="1463167" y="167386"/>
                    <a:pt x="1040765" y="141605"/>
                    <a:pt x="620903" y="185420"/>
                  </a:cubicBezTo>
                  <a:cubicBezTo>
                    <a:pt x="479298" y="200914"/>
                    <a:pt x="335026" y="218948"/>
                    <a:pt x="193294" y="242062"/>
                  </a:cubicBezTo>
                  <a:cubicBezTo>
                    <a:pt x="121158" y="252349"/>
                    <a:pt x="118618" y="260096"/>
                    <a:pt x="116078" y="329692"/>
                  </a:cubicBezTo>
                  <a:lnTo>
                    <a:pt x="105664" y="620776"/>
                  </a:lnTo>
                  <a:cubicBezTo>
                    <a:pt x="95250" y="798576"/>
                    <a:pt x="87630" y="973709"/>
                    <a:pt x="72136" y="1151382"/>
                  </a:cubicBezTo>
                  <a:cubicBezTo>
                    <a:pt x="61849" y="1313688"/>
                    <a:pt x="61849" y="1475867"/>
                    <a:pt x="69596" y="1638173"/>
                  </a:cubicBezTo>
                  <a:lnTo>
                    <a:pt x="74803" y="1663954"/>
                  </a:lnTo>
                  <a:lnTo>
                    <a:pt x="105664" y="1663954"/>
                  </a:lnTo>
                  <a:cubicBezTo>
                    <a:pt x="286004" y="1656207"/>
                    <a:pt x="468884" y="1640713"/>
                    <a:pt x="649097" y="1638173"/>
                  </a:cubicBezTo>
                  <a:lnTo>
                    <a:pt x="2027174" y="1609852"/>
                  </a:lnTo>
                  <a:cubicBezTo>
                    <a:pt x="2292477" y="1604645"/>
                    <a:pt x="2557780" y="1591818"/>
                    <a:pt x="2823083" y="1584071"/>
                  </a:cubicBezTo>
                  <a:lnTo>
                    <a:pt x="4280916" y="1537716"/>
                  </a:lnTo>
                  <a:cubicBezTo>
                    <a:pt x="4530725" y="1532509"/>
                    <a:pt x="4783201" y="1511935"/>
                    <a:pt x="5030470" y="1481074"/>
                  </a:cubicBezTo>
                  <a:cubicBezTo>
                    <a:pt x="5239131" y="1452753"/>
                    <a:pt x="5452872" y="1432179"/>
                    <a:pt x="5661533" y="1411478"/>
                  </a:cubicBezTo>
                  <a:cubicBezTo>
                    <a:pt x="5764530" y="1401191"/>
                    <a:pt x="5870194" y="1395984"/>
                    <a:pt x="5975731" y="1390904"/>
                  </a:cubicBezTo>
                  <a:cubicBezTo>
                    <a:pt x="6040120" y="1385697"/>
                    <a:pt x="6045327" y="1383157"/>
                    <a:pt x="6050407" y="1318768"/>
                  </a:cubicBezTo>
                  <a:cubicBezTo>
                    <a:pt x="6055614" y="1244092"/>
                    <a:pt x="6058153" y="1166749"/>
                    <a:pt x="6055614" y="1092073"/>
                  </a:cubicBezTo>
                  <a:cubicBezTo>
                    <a:pt x="6053074" y="994156"/>
                    <a:pt x="6040120" y="893699"/>
                    <a:pt x="6040120" y="795909"/>
                  </a:cubicBezTo>
                  <a:cubicBezTo>
                    <a:pt x="6042660" y="610489"/>
                    <a:pt x="6032373" y="424942"/>
                    <a:pt x="6014339" y="242062"/>
                  </a:cubicBezTo>
                  <a:cubicBezTo>
                    <a:pt x="6004052" y="175133"/>
                    <a:pt x="5993765" y="113284"/>
                    <a:pt x="5978271" y="53975"/>
                  </a:cubicBezTo>
                  <a:close/>
                  <a:moveTo>
                    <a:pt x="332232" y="1983359"/>
                  </a:moveTo>
                  <a:lnTo>
                    <a:pt x="847344" y="1949831"/>
                  </a:lnTo>
                  <a:cubicBezTo>
                    <a:pt x="803529" y="1867408"/>
                    <a:pt x="764921" y="1792732"/>
                    <a:pt x="723646" y="1720596"/>
                  </a:cubicBezTo>
                  <a:cubicBezTo>
                    <a:pt x="715899" y="1707769"/>
                    <a:pt x="703072" y="1697355"/>
                    <a:pt x="687578" y="1694815"/>
                  </a:cubicBezTo>
                  <a:cubicBezTo>
                    <a:pt x="597408" y="1697355"/>
                    <a:pt x="507238" y="1700022"/>
                    <a:pt x="406781" y="1705102"/>
                  </a:cubicBezTo>
                  <a:cubicBezTo>
                    <a:pt x="432562" y="1741170"/>
                    <a:pt x="448056" y="1764284"/>
                    <a:pt x="465963" y="1790065"/>
                  </a:cubicBezTo>
                  <a:lnTo>
                    <a:pt x="530352" y="1895729"/>
                  </a:lnTo>
                  <a:cubicBezTo>
                    <a:pt x="540639" y="1913763"/>
                    <a:pt x="548386" y="1931797"/>
                    <a:pt x="527812" y="1944624"/>
                  </a:cubicBezTo>
                  <a:cubicBezTo>
                    <a:pt x="507238" y="1957451"/>
                    <a:pt x="494284" y="1944624"/>
                    <a:pt x="481457" y="1929130"/>
                  </a:cubicBezTo>
                  <a:lnTo>
                    <a:pt x="455676" y="1887855"/>
                  </a:lnTo>
                  <a:lnTo>
                    <a:pt x="350012" y="1710182"/>
                  </a:lnTo>
                  <a:cubicBezTo>
                    <a:pt x="267589" y="1707642"/>
                    <a:pt x="185166" y="1717929"/>
                    <a:pt x="89916" y="1725676"/>
                  </a:cubicBezTo>
                  <a:lnTo>
                    <a:pt x="331978" y="1983232"/>
                  </a:lnTo>
                  <a:close/>
                  <a:moveTo>
                    <a:pt x="5133467" y="1514602"/>
                  </a:moveTo>
                  <a:lnTo>
                    <a:pt x="5300853" y="1808226"/>
                  </a:lnTo>
                  <a:lnTo>
                    <a:pt x="5640832" y="1761871"/>
                  </a:lnTo>
                  <a:lnTo>
                    <a:pt x="5468239" y="1473327"/>
                  </a:lnTo>
                  <a:lnTo>
                    <a:pt x="5133340" y="1514475"/>
                  </a:lnTo>
                  <a:close/>
                  <a:moveTo>
                    <a:pt x="2658110" y="1931924"/>
                  </a:moveTo>
                  <a:lnTo>
                    <a:pt x="2972308" y="1919097"/>
                  </a:lnTo>
                  <a:lnTo>
                    <a:pt x="2864104" y="1633220"/>
                  </a:lnTo>
                  <a:cubicBezTo>
                    <a:pt x="2804922" y="1633220"/>
                    <a:pt x="2755900" y="1630680"/>
                    <a:pt x="2707005" y="1633220"/>
                  </a:cubicBezTo>
                  <a:cubicBezTo>
                    <a:pt x="2658110" y="1635760"/>
                    <a:pt x="2606548" y="1628013"/>
                    <a:pt x="2554986" y="1646047"/>
                  </a:cubicBezTo>
                  <a:lnTo>
                    <a:pt x="2657983" y="1931924"/>
                  </a:lnTo>
                  <a:close/>
                  <a:moveTo>
                    <a:pt x="4731639" y="1831467"/>
                  </a:moveTo>
                  <a:cubicBezTo>
                    <a:pt x="4693031" y="1741297"/>
                    <a:pt x="4659503" y="1658874"/>
                    <a:pt x="4623435" y="1571371"/>
                  </a:cubicBezTo>
                  <a:lnTo>
                    <a:pt x="4283456" y="1584198"/>
                  </a:lnTo>
                  <a:lnTo>
                    <a:pt x="4427728" y="1849501"/>
                  </a:lnTo>
                  <a:lnTo>
                    <a:pt x="4731639" y="1831467"/>
                  </a:lnTo>
                  <a:close/>
                  <a:moveTo>
                    <a:pt x="5983478" y="1715516"/>
                  </a:moveTo>
                  <a:cubicBezTo>
                    <a:pt x="5911342" y="1627886"/>
                    <a:pt x="5846953" y="1550670"/>
                    <a:pt x="5782564" y="1473454"/>
                  </a:cubicBezTo>
                  <a:cubicBezTo>
                    <a:pt x="5772277" y="1463167"/>
                    <a:pt x="5759323" y="1457960"/>
                    <a:pt x="5746496" y="1455420"/>
                  </a:cubicBezTo>
                  <a:cubicBezTo>
                    <a:pt x="5666613" y="1457960"/>
                    <a:pt x="5586857" y="1463167"/>
                    <a:pt x="5499227" y="1468247"/>
                  </a:cubicBezTo>
                  <a:lnTo>
                    <a:pt x="5674360" y="1756791"/>
                  </a:lnTo>
                  <a:lnTo>
                    <a:pt x="5983478" y="1715643"/>
                  </a:lnTo>
                  <a:close/>
                  <a:moveTo>
                    <a:pt x="1957578" y="1656334"/>
                  </a:moveTo>
                  <a:cubicBezTo>
                    <a:pt x="1993646" y="1749044"/>
                    <a:pt x="2027174" y="1831467"/>
                    <a:pt x="2060575" y="1916430"/>
                  </a:cubicBezTo>
                  <a:cubicBezTo>
                    <a:pt x="2070862" y="1942211"/>
                    <a:pt x="2091436" y="1947291"/>
                    <a:pt x="2114677" y="1944751"/>
                  </a:cubicBezTo>
                  <a:lnTo>
                    <a:pt x="2305304" y="1939544"/>
                  </a:lnTo>
                  <a:cubicBezTo>
                    <a:pt x="2318131" y="1937004"/>
                    <a:pt x="2333625" y="1934337"/>
                    <a:pt x="2346579" y="1929257"/>
                  </a:cubicBezTo>
                  <a:cubicBezTo>
                    <a:pt x="2320798" y="1846834"/>
                    <a:pt x="2300224" y="1772158"/>
                    <a:pt x="2274443" y="1694815"/>
                  </a:cubicBezTo>
                  <a:cubicBezTo>
                    <a:pt x="2258949" y="1648460"/>
                    <a:pt x="2258949" y="1651000"/>
                    <a:pt x="2207514" y="1651000"/>
                  </a:cubicBezTo>
                  <a:lnTo>
                    <a:pt x="2083816" y="1653540"/>
                  </a:lnTo>
                  <a:cubicBezTo>
                    <a:pt x="2042668" y="1653540"/>
                    <a:pt x="2003933" y="1656080"/>
                    <a:pt x="1957578" y="1656080"/>
                  </a:cubicBezTo>
                  <a:close/>
                  <a:moveTo>
                    <a:pt x="3168142" y="1612519"/>
                  </a:moveTo>
                  <a:lnTo>
                    <a:pt x="2890012" y="1625346"/>
                  </a:lnTo>
                  <a:cubicBezTo>
                    <a:pt x="2936367" y="1718056"/>
                    <a:pt x="2974975" y="1803019"/>
                    <a:pt x="3016250" y="1888109"/>
                  </a:cubicBezTo>
                  <a:cubicBezTo>
                    <a:pt x="3026537" y="1908683"/>
                    <a:pt x="3049778" y="1918970"/>
                    <a:pt x="3072892" y="1913890"/>
                  </a:cubicBezTo>
                  <a:lnTo>
                    <a:pt x="3227451" y="1903603"/>
                  </a:lnTo>
                  <a:cubicBezTo>
                    <a:pt x="3245485" y="1901063"/>
                    <a:pt x="3266060" y="1898396"/>
                    <a:pt x="3284093" y="1895856"/>
                  </a:cubicBezTo>
                  <a:cubicBezTo>
                    <a:pt x="3242945" y="1797939"/>
                    <a:pt x="3206877" y="1707769"/>
                    <a:pt x="3168142" y="1612519"/>
                  </a:cubicBezTo>
                  <a:close/>
                  <a:moveTo>
                    <a:pt x="1354836" y="1674368"/>
                  </a:moveTo>
                  <a:cubicBezTo>
                    <a:pt x="1385697" y="1733550"/>
                    <a:pt x="1414018" y="1792859"/>
                    <a:pt x="1437259" y="1854708"/>
                  </a:cubicBezTo>
                  <a:cubicBezTo>
                    <a:pt x="1460500" y="1926844"/>
                    <a:pt x="1501648" y="1957705"/>
                    <a:pt x="1576324" y="1949958"/>
                  </a:cubicBezTo>
                  <a:cubicBezTo>
                    <a:pt x="1625219" y="1944751"/>
                    <a:pt x="1676781" y="1957705"/>
                    <a:pt x="1730883" y="1949958"/>
                  </a:cubicBezTo>
                  <a:lnTo>
                    <a:pt x="1653667" y="1671828"/>
                  </a:lnTo>
                  <a:lnTo>
                    <a:pt x="1354836" y="1674368"/>
                  </a:lnTo>
                  <a:close/>
                  <a:moveTo>
                    <a:pt x="3477260" y="1604772"/>
                  </a:moveTo>
                  <a:lnTo>
                    <a:pt x="3335528" y="1604772"/>
                  </a:lnTo>
                  <a:cubicBezTo>
                    <a:pt x="3291713" y="1604772"/>
                    <a:pt x="3242818" y="1607312"/>
                    <a:pt x="3191256" y="1609979"/>
                  </a:cubicBezTo>
                  <a:lnTo>
                    <a:pt x="3343275" y="1893316"/>
                  </a:lnTo>
                  <a:lnTo>
                    <a:pt x="3590544" y="1883029"/>
                  </a:lnTo>
                  <a:lnTo>
                    <a:pt x="3477260" y="1604899"/>
                  </a:lnTo>
                  <a:close/>
                  <a:moveTo>
                    <a:pt x="3889375" y="1877822"/>
                  </a:moveTo>
                  <a:lnTo>
                    <a:pt x="3778631" y="1599692"/>
                  </a:lnTo>
                  <a:lnTo>
                    <a:pt x="3521075" y="1599692"/>
                  </a:lnTo>
                  <a:lnTo>
                    <a:pt x="3618992" y="1877822"/>
                  </a:lnTo>
                  <a:lnTo>
                    <a:pt x="3889502" y="1877822"/>
                  </a:lnTo>
                  <a:close/>
                  <a:moveTo>
                    <a:pt x="2029714" y="1949958"/>
                  </a:moveTo>
                  <a:cubicBezTo>
                    <a:pt x="1991106" y="1844294"/>
                    <a:pt x="1957578" y="1751584"/>
                    <a:pt x="1924050" y="1658874"/>
                  </a:cubicBezTo>
                  <a:cubicBezTo>
                    <a:pt x="1836420" y="1661414"/>
                    <a:pt x="1756664" y="1658874"/>
                    <a:pt x="1671574" y="1666621"/>
                  </a:cubicBezTo>
                  <a:cubicBezTo>
                    <a:pt x="1710182" y="1767078"/>
                    <a:pt x="1743710" y="1859788"/>
                    <a:pt x="1777238" y="1949958"/>
                  </a:cubicBezTo>
                  <a:lnTo>
                    <a:pt x="2029714" y="1949958"/>
                  </a:lnTo>
                  <a:close/>
                  <a:moveTo>
                    <a:pt x="6307963" y="1643507"/>
                  </a:moveTo>
                  <a:lnTo>
                    <a:pt x="6269355" y="1612646"/>
                  </a:lnTo>
                  <a:cubicBezTo>
                    <a:pt x="6215253" y="1574038"/>
                    <a:pt x="6163691" y="1532763"/>
                    <a:pt x="6114796" y="1491615"/>
                  </a:cubicBezTo>
                  <a:cubicBezTo>
                    <a:pt x="6068441" y="1447800"/>
                    <a:pt x="6019546" y="1427226"/>
                    <a:pt x="5955157" y="1442720"/>
                  </a:cubicBezTo>
                  <a:lnTo>
                    <a:pt x="5852160" y="1450467"/>
                  </a:lnTo>
                  <a:cubicBezTo>
                    <a:pt x="5836666" y="1453007"/>
                    <a:pt x="5823839" y="1455674"/>
                    <a:pt x="5808345" y="1458214"/>
                  </a:cubicBezTo>
                  <a:lnTo>
                    <a:pt x="5826379" y="1489075"/>
                  </a:lnTo>
                  <a:cubicBezTo>
                    <a:pt x="5877941" y="1550924"/>
                    <a:pt x="5929376" y="1610106"/>
                    <a:pt x="5978398" y="1674495"/>
                  </a:cubicBezTo>
                  <a:cubicBezTo>
                    <a:pt x="5993892" y="1700276"/>
                    <a:pt x="6027293" y="1713103"/>
                    <a:pt x="6055614" y="1702816"/>
                  </a:cubicBezTo>
                  <a:cubicBezTo>
                    <a:pt x="6132830" y="1684782"/>
                    <a:pt x="6207633" y="1656461"/>
                    <a:pt x="6290056" y="1659001"/>
                  </a:cubicBezTo>
                  <a:lnTo>
                    <a:pt x="6300343" y="1651254"/>
                  </a:lnTo>
                  <a:close/>
                  <a:moveTo>
                    <a:pt x="754634" y="1689735"/>
                  </a:moveTo>
                  <a:cubicBezTo>
                    <a:pt x="808736" y="1784985"/>
                    <a:pt x="855091" y="1867408"/>
                    <a:pt x="903986" y="1952498"/>
                  </a:cubicBezTo>
                  <a:lnTo>
                    <a:pt x="1161542" y="1939671"/>
                  </a:lnTo>
                  <a:lnTo>
                    <a:pt x="1009650" y="1687195"/>
                  </a:lnTo>
                  <a:lnTo>
                    <a:pt x="754634" y="1687195"/>
                  </a:lnTo>
                  <a:lnTo>
                    <a:pt x="754634" y="1689735"/>
                  </a:lnTo>
                  <a:close/>
                  <a:moveTo>
                    <a:pt x="2611755" y="1929257"/>
                  </a:moveTo>
                  <a:cubicBezTo>
                    <a:pt x="2580894" y="1831340"/>
                    <a:pt x="2549906" y="1736090"/>
                    <a:pt x="2521585" y="1645920"/>
                  </a:cubicBezTo>
                  <a:cubicBezTo>
                    <a:pt x="2444369" y="1635633"/>
                    <a:pt x="2328418" y="1643380"/>
                    <a:pt x="2287143" y="1656207"/>
                  </a:cubicBezTo>
                  <a:lnTo>
                    <a:pt x="2390140" y="1929257"/>
                  </a:lnTo>
                  <a:lnTo>
                    <a:pt x="2611628" y="1929257"/>
                  </a:lnTo>
                  <a:close/>
                  <a:moveTo>
                    <a:pt x="1048385" y="1684655"/>
                  </a:moveTo>
                  <a:lnTo>
                    <a:pt x="1189990" y="1942211"/>
                  </a:lnTo>
                  <a:cubicBezTo>
                    <a:pt x="1262126" y="1942211"/>
                    <a:pt x="1339342" y="1944751"/>
                    <a:pt x="1416685" y="1942211"/>
                  </a:cubicBezTo>
                  <a:lnTo>
                    <a:pt x="1313688" y="1684655"/>
                  </a:lnTo>
                  <a:lnTo>
                    <a:pt x="1048385" y="1684655"/>
                  </a:lnTo>
                  <a:close/>
                  <a:moveTo>
                    <a:pt x="4031107" y="1581658"/>
                  </a:moveTo>
                  <a:lnTo>
                    <a:pt x="4162425" y="1867535"/>
                  </a:lnTo>
                  <a:lnTo>
                    <a:pt x="4386453" y="1852041"/>
                  </a:lnTo>
                  <a:cubicBezTo>
                    <a:pt x="4345178" y="1764411"/>
                    <a:pt x="4309237" y="1681988"/>
                    <a:pt x="4270502" y="1604772"/>
                  </a:cubicBezTo>
                  <a:cubicBezTo>
                    <a:pt x="4262755" y="1591945"/>
                    <a:pt x="4252468" y="1584198"/>
                    <a:pt x="4239641" y="1581531"/>
                  </a:cubicBezTo>
                  <a:cubicBezTo>
                    <a:pt x="4172712" y="1578991"/>
                    <a:pt x="4108323" y="1581531"/>
                    <a:pt x="4030980" y="1581531"/>
                  </a:cubicBezTo>
                  <a:close/>
                  <a:moveTo>
                    <a:pt x="3807079" y="1591945"/>
                  </a:moveTo>
                  <a:cubicBezTo>
                    <a:pt x="3848227" y="1692402"/>
                    <a:pt x="3884295" y="1782572"/>
                    <a:pt x="3920363" y="1877822"/>
                  </a:cubicBezTo>
                  <a:lnTo>
                    <a:pt x="4144391" y="1867535"/>
                  </a:lnTo>
                  <a:cubicBezTo>
                    <a:pt x="4103116" y="1774825"/>
                    <a:pt x="4064508" y="1689862"/>
                    <a:pt x="4023360" y="1604772"/>
                  </a:cubicBezTo>
                  <a:cubicBezTo>
                    <a:pt x="4018153" y="1594485"/>
                    <a:pt x="4007866" y="1586738"/>
                    <a:pt x="3995039" y="1586738"/>
                  </a:cubicBezTo>
                  <a:lnTo>
                    <a:pt x="3806952" y="1591945"/>
                  </a:lnTo>
                  <a:close/>
                  <a:moveTo>
                    <a:pt x="4891405" y="1545590"/>
                  </a:moveTo>
                  <a:lnTo>
                    <a:pt x="4667377" y="1568831"/>
                  </a:lnTo>
                  <a:lnTo>
                    <a:pt x="4806442" y="1831594"/>
                  </a:lnTo>
                  <a:lnTo>
                    <a:pt x="5027930" y="1821307"/>
                  </a:lnTo>
                  <a:lnTo>
                    <a:pt x="4891405" y="1545717"/>
                  </a:lnTo>
                  <a:close/>
                  <a:moveTo>
                    <a:pt x="4917186" y="1545590"/>
                  </a:moveTo>
                  <a:cubicBezTo>
                    <a:pt x="4968748" y="1635760"/>
                    <a:pt x="5015103" y="1718183"/>
                    <a:pt x="5063998" y="1800606"/>
                  </a:cubicBezTo>
                  <a:cubicBezTo>
                    <a:pt x="5071745" y="1810893"/>
                    <a:pt x="5082032" y="1816100"/>
                    <a:pt x="5092319" y="1818640"/>
                  </a:cubicBezTo>
                  <a:cubicBezTo>
                    <a:pt x="5146422" y="1818640"/>
                    <a:pt x="5200523" y="1813433"/>
                    <a:pt x="5262373" y="1810893"/>
                  </a:cubicBezTo>
                  <a:lnTo>
                    <a:pt x="5105274" y="1522349"/>
                  </a:lnTo>
                  <a:lnTo>
                    <a:pt x="4917187" y="1545590"/>
                  </a:lnTo>
                  <a:close/>
                  <a:moveTo>
                    <a:pt x="6310503" y="577088"/>
                  </a:moveTo>
                  <a:lnTo>
                    <a:pt x="6091682" y="448310"/>
                  </a:lnTo>
                  <a:lnTo>
                    <a:pt x="6091682" y="664591"/>
                  </a:lnTo>
                  <a:lnTo>
                    <a:pt x="6320917" y="757301"/>
                  </a:lnTo>
                  <a:cubicBezTo>
                    <a:pt x="6315710" y="692912"/>
                    <a:pt x="6313170" y="633603"/>
                    <a:pt x="6310630" y="576961"/>
                  </a:cubicBezTo>
                  <a:close/>
                  <a:moveTo>
                    <a:pt x="6349111" y="1437386"/>
                  </a:moveTo>
                  <a:lnTo>
                    <a:pt x="6361938" y="1427099"/>
                  </a:lnTo>
                  <a:cubicBezTo>
                    <a:pt x="6359398" y="1380744"/>
                    <a:pt x="6356731" y="1331849"/>
                    <a:pt x="6351651" y="1285494"/>
                  </a:cubicBezTo>
                  <a:cubicBezTo>
                    <a:pt x="6349111" y="1270000"/>
                    <a:pt x="6341364" y="1254633"/>
                    <a:pt x="6328411" y="1246886"/>
                  </a:cubicBezTo>
                  <a:cubicBezTo>
                    <a:pt x="6261482" y="1208278"/>
                    <a:pt x="6191886" y="1174750"/>
                    <a:pt x="6114670" y="1136142"/>
                  </a:cubicBezTo>
                  <a:lnTo>
                    <a:pt x="6114670" y="1303528"/>
                  </a:lnTo>
                  <a:lnTo>
                    <a:pt x="6349112" y="1437513"/>
                  </a:lnTo>
                  <a:close/>
                  <a:moveTo>
                    <a:pt x="6094095" y="705866"/>
                  </a:moveTo>
                  <a:cubicBezTo>
                    <a:pt x="6094095" y="754761"/>
                    <a:pt x="6096636" y="793496"/>
                    <a:pt x="6094095" y="832104"/>
                  </a:cubicBezTo>
                  <a:cubicBezTo>
                    <a:pt x="6091555" y="878459"/>
                    <a:pt x="6112130" y="901700"/>
                    <a:pt x="6155944" y="917067"/>
                  </a:cubicBezTo>
                  <a:cubicBezTo>
                    <a:pt x="6199759" y="932434"/>
                    <a:pt x="6238367" y="955675"/>
                    <a:pt x="6279642" y="973709"/>
                  </a:cubicBezTo>
                  <a:lnTo>
                    <a:pt x="6325997" y="986536"/>
                  </a:lnTo>
                  <a:lnTo>
                    <a:pt x="6325997" y="816610"/>
                  </a:lnTo>
                  <a:lnTo>
                    <a:pt x="6094222" y="705866"/>
                  </a:lnTo>
                  <a:close/>
                  <a:moveTo>
                    <a:pt x="6099303" y="922274"/>
                  </a:moveTo>
                  <a:cubicBezTo>
                    <a:pt x="6104510" y="989203"/>
                    <a:pt x="6109589" y="1040765"/>
                    <a:pt x="6114797" y="1089660"/>
                  </a:cubicBezTo>
                  <a:lnTo>
                    <a:pt x="6349238" y="1220978"/>
                  </a:lnTo>
                  <a:cubicBezTo>
                    <a:pt x="6346698" y="1184910"/>
                    <a:pt x="6344031" y="1156589"/>
                    <a:pt x="6344031" y="1128268"/>
                  </a:cubicBezTo>
                  <a:cubicBezTo>
                    <a:pt x="6346572" y="1063879"/>
                    <a:pt x="6323457" y="1020064"/>
                    <a:pt x="6256401" y="999490"/>
                  </a:cubicBezTo>
                  <a:cubicBezTo>
                    <a:pt x="6225541" y="986663"/>
                    <a:pt x="6194553" y="968629"/>
                    <a:pt x="6163692" y="950595"/>
                  </a:cubicBezTo>
                  <a:cubicBezTo>
                    <a:pt x="6145657" y="940308"/>
                    <a:pt x="6127624" y="932561"/>
                    <a:pt x="6099303" y="922274"/>
                  </a:cubicBezTo>
                  <a:close/>
                  <a:moveTo>
                    <a:pt x="6305424" y="355600"/>
                  </a:moveTo>
                  <a:cubicBezTo>
                    <a:pt x="6307964" y="291211"/>
                    <a:pt x="6302883" y="237109"/>
                    <a:pt x="6243575" y="201041"/>
                  </a:cubicBezTo>
                  <a:cubicBezTo>
                    <a:pt x="6194680" y="167513"/>
                    <a:pt x="6145658" y="134112"/>
                    <a:pt x="6099303" y="95377"/>
                  </a:cubicBezTo>
                  <a:lnTo>
                    <a:pt x="6042660" y="59309"/>
                  </a:lnTo>
                  <a:cubicBezTo>
                    <a:pt x="6040120" y="79883"/>
                    <a:pt x="6040120" y="97917"/>
                    <a:pt x="6042660" y="118491"/>
                  </a:cubicBezTo>
                  <a:cubicBezTo>
                    <a:pt x="6050407" y="154559"/>
                    <a:pt x="6045200" y="198374"/>
                    <a:pt x="6078728" y="226695"/>
                  </a:cubicBezTo>
                  <a:cubicBezTo>
                    <a:pt x="6148324" y="278257"/>
                    <a:pt x="6223000" y="321945"/>
                    <a:pt x="6305423" y="355473"/>
                  </a:cubicBezTo>
                  <a:close/>
                  <a:moveTo>
                    <a:pt x="6351779" y="1617726"/>
                  </a:moveTo>
                  <a:cubicBezTo>
                    <a:pt x="6354319" y="1573911"/>
                    <a:pt x="6359525" y="1535303"/>
                    <a:pt x="6359525" y="1496695"/>
                  </a:cubicBezTo>
                  <a:cubicBezTo>
                    <a:pt x="6356985" y="1483868"/>
                    <a:pt x="6349238" y="1473454"/>
                    <a:pt x="6338951" y="1468374"/>
                  </a:cubicBezTo>
                  <a:cubicBezTo>
                    <a:pt x="6264275" y="1422019"/>
                    <a:pt x="6186932" y="1378204"/>
                    <a:pt x="6109717" y="1329309"/>
                  </a:cubicBezTo>
                  <a:lnTo>
                    <a:pt x="6083936" y="1416939"/>
                  </a:lnTo>
                  <a:lnTo>
                    <a:pt x="6351779" y="1617853"/>
                  </a:lnTo>
                  <a:close/>
                  <a:moveTo>
                    <a:pt x="6305424" y="548767"/>
                  </a:moveTo>
                  <a:cubicBezTo>
                    <a:pt x="6315711" y="430276"/>
                    <a:pt x="6313170" y="430276"/>
                    <a:pt x="6228208" y="376174"/>
                  </a:cubicBezTo>
                  <a:lnTo>
                    <a:pt x="6161279" y="332359"/>
                  </a:lnTo>
                  <a:cubicBezTo>
                    <a:pt x="6132958" y="314325"/>
                    <a:pt x="6104637" y="293751"/>
                    <a:pt x="6066029" y="267970"/>
                  </a:cubicBezTo>
                  <a:cubicBezTo>
                    <a:pt x="6071236" y="324612"/>
                    <a:pt x="6073776" y="365887"/>
                    <a:pt x="6078856" y="407035"/>
                  </a:cubicBezTo>
                  <a:cubicBezTo>
                    <a:pt x="6081396" y="419862"/>
                    <a:pt x="6089143" y="427609"/>
                    <a:pt x="6099430" y="435356"/>
                  </a:cubicBezTo>
                  <a:lnTo>
                    <a:pt x="6305551" y="548640"/>
                  </a:lnTo>
                  <a:close/>
                </a:path>
              </a:pathLst>
            </a:custGeom>
            <a:solidFill>
              <a:srgbClr val="FFFFFF"/>
            </a:solidFill>
          </p:spPr>
        </p:sp>
      </p:grpSp>
      <p:grpSp>
        <p:nvGrpSpPr>
          <p:cNvPr name="Group 12" id="12"/>
          <p:cNvGrpSpPr>
            <a:grpSpLocks noChangeAspect="true"/>
          </p:cNvGrpSpPr>
          <p:nvPr/>
        </p:nvGrpSpPr>
        <p:grpSpPr>
          <a:xfrm rot="0">
            <a:off x="11459108" y="4881796"/>
            <a:ext cx="3849767" cy="221771"/>
            <a:chOff x="0" y="0"/>
            <a:chExt cx="3849764" cy="221767"/>
          </a:xfrm>
        </p:grpSpPr>
        <p:sp>
          <p:nvSpPr>
            <p:cNvPr name="Freeform 13" id="13"/>
            <p:cNvSpPr/>
            <p:nvPr/>
          </p:nvSpPr>
          <p:spPr>
            <a:xfrm flipH="false" flipV="false" rot="0">
              <a:off x="0" y="-127"/>
              <a:ext cx="3849370" cy="221996"/>
            </a:xfrm>
            <a:custGeom>
              <a:avLst/>
              <a:gdLst/>
              <a:ahLst/>
              <a:cxnLst/>
              <a:rect r="r" b="b" t="t" l="l"/>
              <a:pathLst>
                <a:path h="221996" w="3849370">
                  <a:moveTo>
                    <a:pt x="2121535" y="127"/>
                  </a:moveTo>
                  <a:cubicBezTo>
                    <a:pt x="2120519" y="127"/>
                    <a:pt x="2119757" y="381"/>
                    <a:pt x="2119122" y="762"/>
                  </a:cubicBezTo>
                  <a:cubicBezTo>
                    <a:pt x="2114931" y="3683"/>
                    <a:pt x="2110740" y="4572"/>
                    <a:pt x="2106422" y="4572"/>
                  </a:cubicBezTo>
                  <a:cubicBezTo>
                    <a:pt x="2100326" y="4572"/>
                    <a:pt x="2094230" y="2794"/>
                    <a:pt x="2087753" y="2794"/>
                  </a:cubicBezTo>
                  <a:cubicBezTo>
                    <a:pt x="2084705" y="2794"/>
                    <a:pt x="2081530" y="3175"/>
                    <a:pt x="2078355" y="4445"/>
                  </a:cubicBezTo>
                  <a:cubicBezTo>
                    <a:pt x="2075561" y="5461"/>
                    <a:pt x="2072386" y="5842"/>
                    <a:pt x="2069211" y="5842"/>
                  </a:cubicBezTo>
                  <a:cubicBezTo>
                    <a:pt x="2059305" y="5842"/>
                    <a:pt x="2047875" y="2159"/>
                    <a:pt x="2038096" y="2159"/>
                  </a:cubicBezTo>
                  <a:cubicBezTo>
                    <a:pt x="2034540" y="2159"/>
                    <a:pt x="2031111" y="2667"/>
                    <a:pt x="2028190" y="4064"/>
                  </a:cubicBezTo>
                  <a:cubicBezTo>
                    <a:pt x="2018919" y="7112"/>
                    <a:pt x="2009775" y="8636"/>
                    <a:pt x="2000504" y="8636"/>
                  </a:cubicBezTo>
                  <a:cubicBezTo>
                    <a:pt x="1991233" y="8636"/>
                    <a:pt x="1982216" y="7112"/>
                    <a:pt x="1973072" y="4191"/>
                  </a:cubicBezTo>
                  <a:lnTo>
                    <a:pt x="1924177" y="10414"/>
                  </a:lnTo>
                  <a:cubicBezTo>
                    <a:pt x="1923669" y="10414"/>
                    <a:pt x="1923161" y="10414"/>
                    <a:pt x="1922653" y="10414"/>
                  </a:cubicBezTo>
                  <a:cubicBezTo>
                    <a:pt x="1909699" y="10414"/>
                    <a:pt x="1896618" y="5461"/>
                    <a:pt x="1883664" y="5461"/>
                  </a:cubicBezTo>
                  <a:cubicBezTo>
                    <a:pt x="1876933" y="5461"/>
                    <a:pt x="1870202" y="6858"/>
                    <a:pt x="1863598" y="10922"/>
                  </a:cubicBezTo>
                  <a:cubicBezTo>
                    <a:pt x="1859026" y="7620"/>
                    <a:pt x="1854454" y="6604"/>
                    <a:pt x="1849755" y="6604"/>
                  </a:cubicBezTo>
                  <a:cubicBezTo>
                    <a:pt x="1840865" y="6604"/>
                    <a:pt x="1831721" y="10541"/>
                    <a:pt x="1822450" y="10541"/>
                  </a:cubicBezTo>
                  <a:cubicBezTo>
                    <a:pt x="1820291" y="10541"/>
                    <a:pt x="1818132" y="10287"/>
                    <a:pt x="1815846" y="9779"/>
                  </a:cubicBezTo>
                  <a:cubicBezTo>
                    <a:pt x="1807718" y="8636"/>
                    <a:pt x="1799590" y="8001"/>
                    <a:pt x="1791589" y="8001"/>
                  </a:cubicBezTo>
                  <a:cubicBezTo>
                    <a:pt x="1779905" y="8001"/>
                    <a:pt x="1768348" y="9271"/>
                    <a:pt x="1756791" y="11684"/>
                  </a:cubicBezTo>
                  <a:cubicBezTo>
                    <a:pt x="1723390" y="15240"/>
                    <a:pt x="1689989" y="17018"/>
                    <a:pt x="1656588" y="17018"/>
                  </a:cubicBezTo>
                  <a:cubicBezTo>
                    <a:pt x="1640332" y="17018"/>
                    <a:pt x="1624076" y="16637"/>
                    <a:pt x="1607693" y="15748"/>
                  </a:cubicBezTo>
                  <a:cubicBezTo>
                    <a:pt x="1603248" y="15621"/>
                    <a:pt x="1598930" y="15494"/>
                    <a:pt x="1594485" y="15494"/>
                  </a:cubicBezTo>
                  <a:cubicBezTo>
                    <a:pt x="1567180" y="15494"/>
                    <a:pt x="1539875" y="18542"/>
                    <a:pt x="1513459" y="18542"/>
                  </a:cubicBezTo>
                  <a:cubicBezTo>
                    <a:pt x="1496568" y="18542"/>
                    <a:pt x="1480185" y="17272"/>
                    <a:pt x="1464437" y="13081"/>
                  </a:cubicBezTo>
                  <a:lnTo>
                    <a:pt x="1429512" y="26797"/>
                  </a:lnTo>
                  <a:cubicBezTo>
                    <a:pt x="1420876" y="23368"/>
                    <a:pt x="1412494" y="17399"/>
                    <a:pt x="1407160" y="17399"/>
                  </a:cubicBezTo>
                  <a:cubicBezTo>
                    <a:pt x="1406271" y="17399"/>
                    <a:pt x="1405509" y="17526"/>
                    <a:pt x="1404874" y="17907"/>
                  </a:cubicBezTo>
                  <a:cubicBezTo>
                    <a:pt x="1395476" y="22098"/>
                    <a:pt x="1385697" y="24384"/>
                    <a:pt x="1375410" y="24765"/>
                  </a:cubicBezTo>
                  <a:lnTo>
                    <a:pt x="1345438" y="20447"/>
                  </a:lnTo>
                  <a:cubicBezTo>
                    <a:pt x="1341247" y="19304"/>
                    <a:pt x="1337056" y="18796"/>
                    <a:pt x="1332992" y="18796"/>
                  </a:cubicBezTo>
                  <a:cubicBezTo>
                    <a:pt x="1317244" y="18796"/>
                    <a:pt x="1303020" y="25908"/>
                    <a:pt x="1287526" y="25908"/>
                  </a:cubicBezTo>
                  <a:cubicBezTo>
                    <a:pt x="1287018" y="25908"/>
                    <a:pt x="1286637" y="25908"/>
                    <a:pt x="1286129" y="25908"/>
                  </a:cubicBezTo>
                  <a:cubicBezTo>
                    <a:pt x="1274445" y="23749"/>
                    <a:pt x="1262888" y="22733"/>
                    <a:pt x="1251204" y="22733"/>
                  </a:cubicBezTo>
                  <a:cubicBezTo>
                    <a:pt x="1239393" y="22733"/>
                    <a:pt x="1227709" y="23749"/>
                    <a:pt x="1215898" y="25908"/>
                  </a:cubicBezTo>
                  <a:cubicBezTo>
                    <a:pt x="1203198" y="28829"/>
                    <a:pt x="1190625" y="30226"/>
                    <a:pt x="1177925" y="30226"/>
                  </a:cubicBezTo>
                  <a:cubicBezTo>
                    <a:pt x="1168273" y="30226"/>
                    <a:pt x="1158494" y="29337"/>
                    <a:pt x="1148842" y="27686"/>
                  </a:cubicBezTo>
                  <a:lnTo>
                    <a:pt x="1070610" y="33147"/>
                  </a:lnTo>
                  <a:cubicBezTo>
                    <a:pt x="1069848" y="33147"/>
                    <a:pt x="1068959" y="33147"/>
                    <a:pt x="1068197" y="33147"/>
                  </a:cubicBezTo>
                  <a:cubicBezTo>
                    <a:pt x="1058291" y="33147"/>
                    <a:pt x="1047242" y="30226"/>
                    <a:pt x="1037590" y="30226"/>
                  </a:cubicBezTo>
                  <a:cubicBezTo>
                    <a:pt x="1033145" y="30226"/>
                    <a:pt x="1029081" y="30861"/>
                    <a:pt x="1025525" y="32639"/>
                  </a:cubicBezTo>
                  <a:cubicBezTo>
                    <a:pt x="1017905" y="35814"/>
                    <a:pt x="1010285" y="37465"/>
                    <a:pt x="1002665" y="37465"/>
                  </a:cubicBezTo>
                  <a:cubicBezTo>
                    <a:pt x="995299" y="37465"/>
                    <a:pt x="988060" y="35941"/>
                    <a:pt x="980694" y="33020"/>
                  </a:cubicBezTo>
                  <a:cubicBezTo>
                    <a:pt x="979678" y="32766"/>
                    <a:pt x="978789" y="32766"/>
                    <a:pt x="977773" y="32766"/>
                  </a:cubicBezTo>
                  <a:cubicBezTo>
                    <a:pt x="969899" y="32766"/>
                    <a:pt x="962025" y="38481"/>
                    <a:pt x="954659" y="38481"/>
                  </a:cubicBezTo>
                  <a:cubicBezTo>
                    <a:pt x="950468" y="38481"/>
                    <a:pt x="946531" y="36703"/>
                    <a:pt x="942848" y="31115"/>
                  </a:cubicBezTo>
                  <a:cubicBezTo>
                    <a:pt x="938149" y="37084"/>
                    <a:pt x="932561" y="38608"/>
                    <a:pt x="926846" y="38608"/>
                  </a:cubicBezTo>
                  <a:cubicBezTo>
                    <a:pt x="921131" y="38608"/>
                    <a:pt x="915543" y="37211"/>
                    <a:pt x="910463" y="37211"/>
                  </a:cubicBezTo>
                  <a:cubicBezTo>
                    <a:pt x="910082" y="37211"/>
                    <a:pt x="909701" y="37211"/>
                    <a:pt x="909320" y="37211"/>
                  </a:cubicBezTo>
                  <a:cubicBezTo>
                    <a:pt x="901192" y="37592"/>
                    <a:pt x="888365" y="41910"/>
                    <a:pt x="882015" y="41910"/>
                  </a:cubicBezTo>
                  <a:cubicBezTo>
                    <a:pt x="880237" y="41910"/>
                    <a:pt x="878967" y="41529"/>
                    <a:pt x="878459" y="40767"/>
                  </a:cubicBezTo>
                  <a:cubicBezTo>
                    <a:pt x="875411" y="35941"/>
                    <a:pt x="872617" y="34290"/>
                    <a:pt x="869950" y="34290"/>
                  </a:cubicBezTo>
                  <a:cubicBezTo>
                    <a:pt x="863854" y="34290"/>
                    <a:pt x="858647" y="43180"/>
                    <a:pt x="852043" y="43180"/>
                  </a:cubicBezTo>
                  <a:cubicBezTo>
                    <a:pt x="850646" y="43180"/>
                    <a:pt x="849249" y="42799"/>
                    <a:pt x="847725" y="41783"/>
                  </a:cubicBezTo>
                  <a:cubicBezTo>
                    <a:pt x="844296" y="39751"/>
                    <a:pt x="839978" y="39116"/>
                    <a:pt x="835279" y="39116"/>
                  </a:cubicBezTo>
                  <a:cubicBezTo>
                    <a:pt x="828167" y="39116"/>
                    <a:pt x="820166" y="40640"/>
                    <a:pt x="813181" y="40894"/>
                  </a:cubicBezTo>
                  <a:cubicBezTo>
                    <a:pt x="801751" y="41275"/>
                    <a:pt x="790321" y="42291"/>
                    <a:pt x="779018" y="44069"/>
                  </a:cubicBezTo>
                  <a:lnTo>
                    <a:pt x="745617" y="50292"/>
                  </a:lnTo>
                  <a:cubicBezTo>
                    <a:pt x="744982" y="50292"/>
                    <a:pt x="744347" y="50292"/>
                    <a:pt x="743712" y="50292"/>
                  </a:cubicBezTo>
                  <a:cubicBezTo>
                    <a:pt x="727583" y="50292"/>
                    <a:pt x="710184" y="46355"/>
                    <a:pt x="694944" y="46355"/>
                  </a:cubicBezTo>
                  <a:cubicBezTo>
                    <a:pt x="692912" y="46355"/>
                    <a:pt x="691007" y="46482"/>
                    <a:pt x="689102" y="46609"/>
                  </a:cubicBezTo>
                  <a:cubicBezTo>
                    <a:pt x="674116" y="47752"/>
                    <a:pt x="657606" y="59182"/>
                    <a:pt x="644525" y="59182"/>
                  </a:cubicBezTo>
                  <a:cubicBezTo>
                    <a:pt x="642493" y="59182"/>
                    <a:pt x="640461" y="58928"/>
                    <a:pt x="638683" y="58293"/>
                  </a:cubicBezTo>
                  <a:cubicBezTo>
                    <a:pt x="628015" y="55499"/>
                    <a:pt x="617220" y="54102"/>
                    <a:pt x="606298" y="54102"/>
                  </a:cubicBezTo>
                  <a:cubicBezTo>
                    <a:pt x="600710" y="54102"/>
                    <a:pt x="595122" y="54483"/>
                    <a:pt x="589534" y="55245"/>
                  </a:cubicBezTo>
                  <a:cubicBezTo>
                    <a:pt x="574929" y="55499"/>
                    <a:pt x="560324" y="59944"/>
                    <a:pt x="545973" y="60452"/>
                  </a:cubicBezTo>
                  <a:lnTo>
                    <a:pt x="450342" y="60960"/>
                  </a:lnTo>
                  <a:cubicBezTo>
                    <a:pt x="442849" y="61087"/>
                    <a:pt x="437515" y="68961"/>
                    <a:pt x="430149" y="68961"/>
                  </a:cubicBezTo>
                  <a:cubicBezTo>
                    <a:pt x="426974" y="68961"/>
                    <a:pt x="423418" y="67564"/>
                    <a:pt x="419227" y="63500"/>
                  </a:cubicBezTo>
                  <a:cubicBezTo>
                    <a:pt x="414655" y="61341"/>
                    <a:pt x="409956" y="60325"/>
                    <a:pt x="401828" y="60325"/>
                  </a:cubicBezTo>
                  <a:cubicBezTo>
                    <a:pt x="400050" y="60325"/>
                    <a:pt x="398018" y="60325"/>
                    <a:pt x="395859" y="60452"/>
                  </a:cubicBezTo>
                  <a:lnTo>
                    <a:pt x="385064" y="65278"/>
                  </a:lnTo>
                  <a:cubicBezTo>
                    <a:pt x="371729" y="74549"/>
                    <a:pt x="357759" y="67437"/>
                    <a:pt x="340995" y="74549"/>
                  </a:cubicBezTo>
                  <a:lnTo>
                    <a:pt x="329184" y="74930"/>
                  </a:lnTo>
                  <a:cubicBezTo>
                    <a:pt x="323088" y="74295"/>
                    <a:pt x="317754" y="72009"/>
                    <a:pt x="313055" y="68199"/>
                  </a:cubicBezTo>
                  <a:lnTo>
                    <a:pt x="271653" y="80264"/>
                  </a:lnTo>
                  <a:lnTo>
                    <a:pt x="267335" y="75184"/>
                  </a:lnTo>
                  <a:cubicBezTo>
                    <a:pt x="267081" y="75184"/>
                    <a:pt x="266827" y="75184"/>
                    <a:pt x="266573" y="75184"/>
                  </a:cubicBezTo>
                  <a:cubicBezTo>
                    <a:pt x="248666" y="75184"/>
                    <a:pt x="75819" y="99949"/>
                    <a:pt x="65659" y="105410"/>
                  </a:cubicBezTo>
                  <a:cubicBezTo>
                    <a:pt x="44196" y="117348"/>
                    <a:pt x="22606" y="131064"/>
                    <a:pt x="1016" y="144018"/>
                  </a:cubicBezTo>
                  <a:lnTo>
                    <a:pt x="1016" y="144018"/>
                  </a:lnTo>
                  <a:lnTo>
                    <a:pt x="12446" y="157607"/>
                  </a:lnTo>
                  <a:lnTo>
                    <a:pt x="0" y="172085"/>
                  </a:lnTo>
                  <a:lnTo>
                    <a:pt x="13462" y="204851"/>
                  </a:lnTo>
                  <a:cubicBezTo>
                    <a:pt x="27305" y="209296"/>
                    <a:pt x="40259" y="221996"/>
                    <a:pt x="54610" y="221996"/>
                  </a:cubicBezTo>
                  <a:cubicBezTo>
                    <a:pt x="60452" y="221996"/>
                    <a:pt x="66548" y="219837"/>
                    <a:pt x="72898" y="214249"/>
                  </a:cubicBezTo>
                  <a:cubicBezTo>
                    <a:pt x="78105" y="217805"/>
                    <a:pt x="82677" y="219075"/>
                    <a:pt x="86995" y="219075"/>
                  </a:cubicBezTo>
                  <a:cubicBezTo>
                    <a:pt x="102489" y="219075"/>
                    <a:pt x="113157" y="200533"/>
                    <a:pt x="131826" y="200533"/>
                  </a:cubicBezTo>
                  <a:cubicBezTo>
                    <a:pt x="132842" y="200533"/>
                    <a:pt x="133858" y="200533"/>
                    <a:pt x="134874" y="200660"/>
                  </a:cubicBezTo>
                  <a:lnTo>
                    <a:pt x="182880" y="200787"/>
                  </a:lnTo>
                  <a:cubicBezTo>
                    <a:pt x="189103" y="195707"/>
                    <a:pt x="195199" y="194183"/>
                    <a:pt x="201295" y="194183"/>
                  </a:cubicBezTo>
                  <a:cubicBezTo>
                    <a:pt x="211455" y="194183"/>
                    <a:pt x="221615" y="198501"/>
                    <a:pt x="232156" y="198501"/>
                  </a:cubicBezTo>
                  <a:cubicBezTo>
                    <a:pt x="233934" y="198501"/>
                    <a:pt x="235712" y="198374"/>
                    <a:pt x="237490" y="198120"/>
                  </a:cubicBezTo>
                  <a:lnTo>
                    <a:pt x="294513" y="187579"/>
                  </a:lnTo>
                  <a:cubicBezTo>
                    <a:pt x="312928" y="185293"/>
                    <a:pt x="332232" y="185420"/>
                    <a:pt x="355346" y="184277"/>
                  </a:cubicBezTo>
                  <a:lnTo>
                    <a:pt x="366395" y="193929"/>
                  </a:lnTo>
                  <a:lnTo>
                    <a:pt x="389509" y="176276"/>
                  </a:lnTo>
                  <a:lnTo>
                    <a:pt x="532638" y="177038"/>
                  </a:lnTo>
                  <a:cubicBezTo>
                    <a:pt x="541020" y="168910"/>
                    <a:pt x="550545" y="166878"/>
                    <a:pt x="560578" y="166878"/>
                  </a:cubicBezTo>
                  <a:cubicBezTo>
                    <a:pt x="569976" y="166878"/>
                    <a:pt x="579628" y="168656"/>
                    <a:pt x="589026" y="168656"/>
                  </a:cubicBezTo>
                  <a:cubicBezTo>
                    <a:pt x="594487" y="168656"/>
                    <a:pt x="599948" y="168021"/>
                    <a:pt x="605028" y="166116"/>
                  </a:cubicBezTo>
                  <a:cubicBezTo>
                    <a:pt x="610997" y="163957"/>
                    <a:pt x="617347" y="163068"/>
                    <a:pt x="624078" y="163068"/>
                  </a:cubicBezTo>
                  <a:cubicBezTo>
                    <a:pt x="643636" y="163068"/>
                    <a:pt x="665734" y="170307"/>
                    <a:pt x="685038" y="172339"/>
                  </a:cubicBezTo>
                  <a:cubicBezTo>
                    <a:pt x="700659" y="162687"/>
                    <a:pt x="715645" y="155829"/>
                    <a:pt x="730631" y="155829"/>
                  </a:cubicBezTo>
                  <a:cubicBezTo>
                    <a:pt x="741045" y="155829"/>
                    <a:pt x="751332" y="159131"/>
                    <a:pt x="761873" y="167132"/>
                  </a:cubicBezTo>
                  <a:lnTo>
                    <a:pt x="794385" y="153924"/>
                  </a:lnTo>
                  <a:lnTo>
                    <a:pt x="803402" y="163957"/>
                  </a:lnTo>
                  <a:cubicBezTo>
                    <a:pt x="814324" y="160782"/>
                    <a:pt x="825500" y="158623"/>
                    <a:pt x="836803" y="157226"/>
                  </a:cubicBezTo>
                  <a:lnTo>
                    <a:pt x="932180" y="156083"/>
                  </a:lnTo>
                  <a:cubicBezTo>
                    <a:pt x="950214" y="153416"/>
                    <a:pt x="967867" y="149225"/>
                    <a:pt x="985139" y="143510"/>
                  </a:cubicBezTo>
                  <a:lnTo>
                    <a:pt x="993902" y="153543"/>
                  </a:lnTo>
                  <a:cubicBezTo>
                    <a:pt x="1055497" y="135382"/>
                    <a:pt x="1123188" y="153797"/>
                    <a:pt x="1185799" y="133985"/>
                  </a:cubicBezTo>
                  <a:lnTo>
                    <a:pt x="1195324" y="144907"/>
                  </a:lnTo>
                  <a:cubicBezTo>
                    <a:pt x="1203071" y="141097"/>
                    <a:pt x="1210691" y="139700"/>
                    <a:pt x="1218311" y="139700"/>
                  </a:cubicBezTo>
                  <a:cubicBezTo>
                    <a:pt x="1231265" y="139700"/>
                    <a:pt x="1244600" y="143891"/>
                    <a:pt x="1258951" y="147574"/>
                  </a:cubicBezTo>
                  <a:lnTo>
                    <a:pt x="1280795" y="131572"/>
                  </a:lnTo>
                  <a:cubicBezTo>
                    <a:pt x="1302004" y="135763"/>
                    <a:pt x="1323086" y="137414"/>
                    <a:pt x="1344041" y="137414"/>
                  </a:cubicBezTo>
                  <a:cubicBezTo>
                    <a:pt x="1389507" y="137414"/>
                    <a:pt x="1434465" y="129540"/>
                    <a:pt x="1479296" y="122047"/>
                  </a:cubicBezTo>
                  <a:cubicBezTo>
                    <a:pt x="1486662" y="131953"/>
                    <a:pt x="1496060" y="135255"/>
                    <a:pt x="1507998" y="135255"/>
                  </a:cubicBezTo>
                  <a:cubicBezTo>
                    <a:pt x="1514602" y="135255"/>
                    <a:pt x="1521841" y="134239"/>
                    <a:pt x="1529969" y="132715"/>
                  </a:cubicBezTo>
                  <a:lnTo>
                    <a:pt x="1543685" y="116205"/>
                  </a:lnTo>
                  <a:cubicBezTo>
                    <a:pt x="1548765" y="126873"/>
                    <a:pt x="1555369" y="130175"/>
                    <a:pt x="1562735" y="130175"/>
                  </a:cubicBezTo>
                  <a:cubicBezTo>
                    <a:pt x="1573911" y="130175"/>
                    <a:pt x="1586484" y="122809"/>
                    <a:pt x="1597279" y="122809"/>
                  </a:cubicBezTo>
                  <a:cubicBezTo>
                    <a:pt x="1604010" y="122809"/>
                    <a:pt x="1610106" y="125730"/>
                    <a:pt x="1614551" y="135001"/>
                  </a:cubicBezTo>
                  <a:cubicBezTo>
                    <a:pt x="1614551" y="135001"/>
                    <a:pt x="1614551" y="135001"/>
                    <a:pt x="1614551" y="135001"/>
                  </a:cubicBezTo>
                  <a:cubicBezTo>
                    <a:pt x="1614932" y="135001"/>
                    <a:pt x="1617726" y="133731"/>
                    <a:pt x="1629283" y="129159"/>
                  </a:cubicBezTo>
                  <a:lnTo>
                    <a:pt x="1638554" y="112014"/>
                  </a:lnTo>
                  <a:lnTo>
                    <a:pt x="1658366" y="128905"/>
                  </a:lnTo>
                  <a:cubicBezTo>
                    <a:pt x="1662684" y="126492"/>
                    <a:pt x="1666875" y="121412"/>
                    <a:pt x="1671066" y="121412"/>
                  </a:cubicBezTo>
                  <a:cubicBezTo>
                    <a:pt x="1671193" y="121412"/>
                    <a:pt x="1671447" y="121412"/>
                    <a:pt x="1671574" y="121412"/>
                  </a:cubicBezTo>
                  <a:lnTo>
                    <a:pt x="1777238" y="121285"/>
                  </a:lnTo>
                  <a:cubicBezTo>
                    <a:pt x="1781302" y="120523"/>
                    <a:pt x="1785366" y="120142"/>
                    <a:pt x="1789430" y="120142"/>
                  </a:cubicBezTo>
                  <a:cubicBezTo>
                    <a:pt x="1796669" y="120142"/>
                    <a:pt x="1803908" y="121412"/>
                    <a:pt x="1811020" y="123952"/>
                  </a:cubicBezTo>
                  <a:cubicBezTo>
                    <a:pt x="1813814" y="124333"/>
                    <a:pt x="1816481" y="124460"/>
                    <a:pt x="1819148" y="124460"/>
                  </a:cubicBezTo>
                  <a:cubicBezTo>
                    <a:pt x="1829054" y="124460"/>
                    <a:pt x="1838452" y="121920"/>
                    <a:pt x="1847469" y="116967"/>
                  </a:cubicBezTo>
                  <a:cubicBezTo>
                    <a:pt x="1853438" y="113411"/>
                    <a:pt x="1859788" y="111379"/>
                    <a:pt x="1873504" y="110236"/>
                  </a:cubicBezTo>
                  <a:lnTo>
                    <a:pt x="1886585" y="113665"/>
                  </a:lnTo>
                  <a:cubicBezTo>
                    <a:pt x="1899285" y="118618"/>
                    <a:pt x="1912112" y="121158"/>
                    <a:pt x="1925193" y="121158"/>
                  </a:cubicBezTo>
                  <a:cubicBezTo>
                    <a:pt x="1933702" y="121158"/>
                    <a:pt x="1942211" y="120142"/>
                    <a:pt x="1950847" y="117983"/>
                  </a:cubicBezTo>
                  <a:cubicBezTo>
                    <a:pt x="1952879" y="117602"/>
                    <a:pt x="1955038" y="117475"/>
                    <a:pt x="1957070" y="117475"/>
                  </a:cubicBezTo>
                  <a:cubicBezTo>
                    <a:pt x="1971675" y="117475"/>
                    <a:pt x="1984375" y="124968"/>
                    <a:pt x="1996440" y="124968"/>
                  </a:cubicBezTo>
                  <a:cubicBezTo>
                    <a:pt x="1999107" y="124968"/>
                    <a:pt x="2001774" y="124587"/>
                    <a:pt x="2004314" y="123698"/>
                  </a:cubicBezTo>
                  <a:lnTo>
                    <a:pt x="2037969" y="118110"/>
                  </a:lnTo>
                  <a:cubicBezTo>
                    <a:pt x="2040128" y="118237"/>
                    <a:pt x="2042160" y="118237"/>
                    <a:pt x="2044319" y="118237"/>
                  </a:cubicBezTo>
                  <a:cubicBezTo>
                    <a:pt x="2054098" y="118237"/>
                    <a:pt x="2064131" y="117094"/>
                    <a:pt x="2073783" y="116713"/>
                  </a:cubicBezTo>
                  <a:lnTo>
                    <a:pt x="2109216" y="115443"/>
                  </a:lnTo>
                  <a:cubicBezTo>
                    <a:pt x="2121535" y="114808"/>
                    <a:pt x="2133854" y="113411"/>
                    <a:pt x="2146300" y="112395"/>
                  </a:cubicBezTo>
                  <a:lnTo>
                    <a:pt x="2152142" y="119634"/>
                  </a:lnTo>
                  <a:lnTo>
                    <a:pt x="2168271" y="109855"/>
                  </a:lnTo>
                  <a:lnTo>
                    <a:pt x="2189480" y="124587"/>
                  </a:lnTo>
                  <a:cubicBezTo>
                    <a:pt x="2206244" y="118364"/>
                    <a:pt x="2223516" y="115316"/>
                    <a:pt x="2241296" y="115316"/>
                  </a:cubicBezTo>
                  <a:cubicBezTo>
                    <a:pt x="2241931" y="115316"/>
                    <a:pt x="2242566" y="115316"/>
                    <a:pt x="2243328" y="115316"/>
                  </a:cubicBezTo>
                  <a:cubicBezTo>
                    <a:pt x="2247646" y="117983"/>
                    <a:pt x="2251964" y="118872"/>
                    <a:pt x="2256155" y="118872"/>
                  </a:cubicBezTo>
                  <a:cubicBezTo>
                    <a:pt x="2267458" y="118872"/>
                    <a:pt x="2278507" y="112014"/>
                    <a:pt x="2290318" y="112014"/>
                  </a:cubicBezTo>
                  <a:cubicBezTo>
                    <a:pt x="2293747" y="112014"/>
                    <a:pt x="2297176" y="112522"/>
                    <a:pt x="2300732" y="114046"/>
                  </a:cubicBezTo>
                  <a:cubicBezTo>
                    <a:pt x="2308479" y="118237"/>
                    <a:pt x="2316734" y="120777"/>
                    <a:pt x="2325497" y="121793"/>
                  </a:cubicBezTo>
                  <a:lnTo>
                    <a:pt x="2351405" y="119507"/>
                  </a:lnTo>
                  <a:cubicBezTo>
                    <a:pt x="2361565" y="114681"/>
                    <a:pt x="2372360" y="112268"/>
                    <a:pt x="2383663" y="112268"/>
                  </a:cubicBezTo>
                  <a:lnTo>
                    <a:pt x="2415921" y="119253"/>
                  </a:lnTo>
                  <a:cubicBezTo>
                    <a:pt x="2426589" y="122555"/>
                    <a:pt x="2437384" y="124206"/>
                    <a:pt x="2448306" y="124206"/>
                  </a:cubicBezTo>
                  <a:cubicBezTo>
                    <a:pt x="2455418" y="124206"/>
                    <a:pt x="2462657" y="123444"/>
                    <a:pt x="2469896" y="122047"/>
                  </a:cubicBezTo>
                  <a:cubicBezTo>
                    <a:pt x="2483358" y="119634"/>
                    <a:pt x="2496820" y="118491"/>
                    <a:pt x="2510282" y="118491"/>
                  </a:cubicBezTo>
                  <a:cubicBezTo>
                    <a:pt x="2521839" y="118491"/>
                    <a:pt x="2533269" y="119380"/>
                    <a:pt x="2544826" y="121158"/>
                  </a:cubicBezTo>
                  <a:cubicBezTo>
                    <a:pt x="2552192" y="123063"/>
                    <a:pt x="2559431" y="123952"/>
                    <a:pt x="2566670" y="123952"/>
                  </a:cubicBezTo>
                  <a:cubicBezTo>
                    <a:pt x="2577719" y="123952"/>
                    <a:pt x="2588641" y="121793"/>
                    <a:pt x="2599436" y="117348"/>
                  </a:cubicBezTo>
                  <a:cubicBezTo>
                    <a:pt x="2600198" y="116967"/>
                    <a:pt x="2600960" y="116840"/>
                    <a:pt x="2601976" y="116840"/>
                  </a:cubicBezTo>
                  <a:cubicBezTo>
                    <a:pt x="2608072" y="116840"/>
                    <a:pt x="2618232" y="123825"/>
                    <a:pt x="2627249" y="127508"/>
                  </a:cubicBezTo>
                  <a:lnTo>
                    <a:pt x="2632710" y="123444"/>
                  </a:lnTo>
                  <a:cubicBezTo>
                    <a:pt x="2637282" y="122936"/>
                    <a:pt x="2641854" y="122809"/>
                    <a:pt x="2646426" y="122809"/>
                  </a:cubicBezTo>
                  <a:cubicBezTo>
                    <a:pt x="2670683" y="122809"/>
                    <a:pt x="2695194" y="128524"/>
                    <a:pt x="2719705" y="128524"/>
                  </a:cubicBezTo>
                  <a:cubicBezTo>
                    <a:pt x="2730627" y="128524"/>
                    <a:pt x="2741549" y="127381"/>
                    <a:pt x="2752344" y="124079"/>
                  </a:cubicBezTo>
                  <a:cubicBezTo>
                    <a:pt x="2755265" y="129159"/>
                    <a:pt x="2758313" y="130937"/>
                    <a:pt x="2761488" y="130937"/>
                  </a:cubicBezTo>
                  <a:cubicBezTo>
                    <a:pt x="2767838" y="130937"/>
                    <a:pt x="2774442" y="124206"/>
                    <a:pt x="2781173" y="124206"/>
                  </a:cubicBezTo>
                  <a:cubicBezTo>
                    <a:pt x="2782824" y="124206"/>
                    <a:pt x="2784602" y="124587"/>
                    <a:pt x="2786253" y="125730"/>
                  </a:cubicBezTo>
                  <a:cubicBezTo>
                    <a:pt x="2793873" y="130556"/>
                    <a:pt x="2804668" y="136398"/>
                    <a:pt x="2811399" y="136398"/>
                  </a:cubicBezTo>
                  <a:cubicBezTo>
                    <a:pt x="2812923" y="136398"/>
                    <a:pt x="2814193" y="136144"/>
                    <a:pt x="2815209" y="135509"/>
                  </a:cubicBezTo>
                  <a:cubicBezTo>
                    <a:pt x="2820670" y="132334"/>
                    <a:pt x="2825750" y="131318"/>
                    <a:pt x="2830576" y="131318"/>
                  </a:cubicBezTo>
                  <a:cubicBezTo>
                    <a:pt x="2838577" y="131318"/>
                    <a:pt x="2846070" y="133985"/>
                    <a:pt x="2853817" y="133985"/>
                  </a:cubicBezTo>
                  <a:cubicBezTo>
                    <a:pt x="2854452" y="133985"/>
                    <a:pt x="2855087" y="133985"/>
                    <a:pt x="2855722" y="133985"/>
                  </a:cubicBezTo>
                  <a:cubicBezTo>
                    <a:pt x="2856865" y="133985"/>
                    <a:pt x="2858008" y="133858"/>
                    <a:pt x="2859151" y="133858"/>
                  </a:cubicBezTo>
                  <a:cubicBezTo>
                    <a:pt x="2868676" y="133858"/>
                    <a:pt x="2877947" y="135636"/>
                    <a:pt x="2887599" y="135636"/>
                  </a:cubicBezTo>
                  <a:cubicBezTo>
                    <a:pt x="2894965" y="135636"/>
                    <a:pt x="2902458" y="134620"/>
                    <a:pt x="2910586" y="130937"/>
                  </a:cubicBezTo>
                  <a:cubicBezTo>
                    <a:pt x="2913253" y="129794"/>
                    <a:pt x="2916174" y="129286"/>
                    <a:pt x="2919476" y="129286"/>
                  </a:cubicBezTo>
                  <a:cubicBezTo>
                    <a:pt x="2932176" y="129286"/>
                    <a:pt x="2948686" y="136906"/>
                    <a:pt x="2965196" y="140335"/>
                  </a:cubicBezTo>
                  <a:lnTo>
                    <a:pt x="2981325" y="127381"/>
                  </a:lnTo>
                  <a:lnTo>
                    <a:pt x="2998089" y="141859"/>
                  </a:lnTo>
                  <a:cubicBezTo>
                    <a:pt x="3004312" y="137033"/>
                    <a:pt x="3010281" y="130810"/>
                    <a:pt x="3017647" y="130810"/>
                  </a:cubicBezTo>
                  <a:cubicBezTo>
                    <a:pt x="3021838" y="130810"/>
                    <a:pt x="3026537" y="132842"/>
                    <a:pt x="3031998" y="138303"/>
                  </a:cubicBezTo>
                  <a:cubicBezTo>
                    <a:pt x="3033903" y="140208"/>
                    <a:pt x="3036951" y="140843"/>
                    <a:pt x="3040634" y="140843"/>
                  </a:cubicBezTo>
                  <a:cubicBezTo>
                    <a:pt x="3049651" y="140843"/>
                    <a:pt x="3062605" y="136906"/>
                    <a:pt x="3072511" y="136398"/>
                  </a:cubicBezTo>
                  <a:lnTo>
                    <a:pt x="3112897" y="135890"/>
                  </a:lnTo>
                  <a:cubicBezTo>
                    <a:pt x="3116961" y="136398"/>
                    <a:pt x="3121025" y="136525"/>
                    <a:pt x="3125089" y="136525"/>
                  </a:cubicBezTo>
                  <a:cubicBezTo>
                    <a:pt x="3133090" y="136525"/>
                    <a:pt x="3140964" y="135636"/>
                    <a:pt x="3148838" y="133858"/>
                  </a:cubicBezTo>
                  <a:lnTo>
                    <a:pt x="3161411" y="146050"/>
                  </a:lnTo>
                  <a:lnTo>
                    <a:pt x="3192780" y="139192"/>
                  </a:lnTo>
                  <a:cubicBezTo>
                    <a:pt x="3194304" y="139319"/>
                    <a:pt x="3195828" y="139446"/>
                    <a:pt x="3197352" y="139446"/>
                  </a:cubicBezTo>
                  <a:cubicBezTo>
                    <a:pt x="3205861" y="139446"/>
                    <a:pt x="3214497" y="137033"/>
                    <a:pt x="3223260" y="137033"/>
                  </a:cubicBezTo>
                  <a:cubicBezTo>
                    <a:pt x="3229483" y="137033"/>
                    <a:pt x="3235833" y="138303"/>
                    <a:pt x="3242183" y="142494"/>
                  </a:cubicBezTo>
                  <a:cubicBezTo>
                    <a:pt x="3242564" y="142748"/>
                    <a:pt x="3242945" y="142748"/>
                    <a:pt x="3243453" y="142748"/>
                  </a:cubicBezTo>
                  <a:cubicBezTo>
                    <a:pt x="3248025" y="142748"/>
                    <a:pt x="3259582" y="136271"/>
                    <a:pt x="3270123" y="136271"/>
                  </a:cubicBezTo>
                  <a:cubicBezTo>
                    <a:pt x="3271520" y="136271"/>
                    <a:pt x="3273044" y="136398"/>
                    <a:pt x="3274441" y="136652"/>
                  </a:cubicBezTo>
                  <a:lnTo>
                    <a:pt x="3310382" y="141605"/>
                  </a:lnTo>
                  <a:cubicBezTo>
                    <a:pt x="3312287" y="142494"/>
                    <a:pt x="3314065" y="142875"/>
                    <a:pt x="3315843" y="142875"/>
                  </a:cubicBezTo>
                  <a:cubicBezTo>
                    <a:pt x="3323082" y="142875"/>
                    <a:pt x="3329432" y="136779"/>
                    <a:pt x="3336671" y="136779"/>
                  </a:cubicBezTo>
                  <a:cubicBezTo>
                    <a:pt x="3339592" y="136779"/>
                    <a:pt x="3342640" y="137668"/>
                    <a:pt x="3345942" y="140335"/>
                  </a:cubicBezTo>
                  <a:cubicBezTo>
                    <a:pt x="3347212" y="141351"/>
                    <a:pt x="3348863" y="141605"/>
                    <a:pt x="3350895" y="141605"/>
                  </a:cubicBezTo>
                  <a:cubicBezTo>
                    <a:pt x="3357373" y="141605"/>
                    <a:pt x="3366898" y="137414"/>
                    <a:pt x="3374644" y="137414"/>
                  </a:cubicBezTo>
                  <a:cubicBezTo>
                    <a:pt x="3375279" y="137414"/>
                    <a:pt x="3376041" y="137414"/>
                    <a:pt x="3376676" y="137541"/>
                  </a:cubicBezTo>
                  <a:cubicBezTo>
                    <a:pt x="3394964" y="138176"/>
                    <a:pt x="3412872" y="141732"/>
                    <a:pt x="3431032" y="141732"/>
                  </a:cubicBezTo>
                  <a:cubicBezTo>
                    <a:pt x="3441192" y="141732"/>
                    <a:pt x="3451606" y="140589"/>
                    <a:pt x="3462148" y="137287"/>
                  </a:cubicBezTo>
                  <a:cubicBezTo>
                    <a:pt x="3465576" y="136271"/>
                    <a:pt x="3469006" y="135763"/>
                    <a:pt x="3473069" y="135763"/>
                  </a:cubicBezTo>
                  <a:cubicBezTo>
                    <a:pt x="3478530" y="135763"/>
                    <a:pt x="3485135" y="136779"/>
                    <a:pt x="3494532" y="139192"/>
                  </a:cubicBezTo>
                  <a:lnTo>
                    <a:pt x="3507486" y="149225"/>
                  </a:lnTo>
                  <a:cubicBezTo>
                    <a:pt x="3515995" y="143637"/>
                    <a:pt x="3524377" y="141605"/>
                    <a:pt x="3532759" y="141605"/>
                  </a:cubicBezTo>
                  <a:cubicBezTo>
                    <a:pt x="3545586" y="141605"/>
                    <a:pt x="3558540" y="146177"/>
                    <a:pt x="3572510" y="149098"/>
                  </a:cubicBezTo>
                  <a:cubicBezTo>
                    <a:pt x="3576447" y="149987"/>
                    <a:pt x="3580384" y="150241"/>
                    <a:pt x="3584194" y="150241"/>
                  </a:cubicBezTo>
                  <a:cubicBezTo>
                    <a:pt x="3600450" y="150241"/>
                    <a:pt x="3615436" y="144018"/>
                    <a:pt x="3631185" y="144018"/>
                  </a:cubicBezTo>
                  <a:cubicBezTo>
                    <a:pt x="3633089" y="144018"/>
                    <a:pt x="3634994" y="144145"/>
                    <a:pt x="3637026" y="144272"/>
                  </a:cubicBezTo>
                  <a:lnTo>
                    <a:pt x="3730372" y="149733"/>
                  </a:lnTo>
                  <a:cubicBezTo>
                    <a:pt x="3738754" y="149098"/>
                    <a:pt x="3747136" y="145288"/>
                    <a:pt x="3756153" y="145288"/>
                  </a:cubicBezTo>
                  <a:cubicBezTo>
                    <a:pt x="3759200" y="145288"/>
                    <a:pt x="3762375" y="145669"/>
                    <a:pt x="3765550" y="146939"/>
                  </a:cubicBezTo>
                  <a:cubicBezTo>
                    <a:pt x="3773170" y="149225"/>
                    <a:pt x="3780791" y="150368"/>
                    <a:pt x="3788537" y="150368"/>
                  </a:cubicBezTo>
                  <a:cubicBezTo>
                    <a:pt x="3792728" y="150368"/>
                    <a:pt x="3796919" y="149987"/>
                    <a:pt x="3801110" y="149352"/>
                  </a:cubicBezTo>
                  <a:lnTo>
                    <a:pt x="3849370" y="135763"/>
                  </a:lnTo>
                  <a:cubicBezTo>
                    <a:pt x="3823843" y="132969"/>
                    <a:pt x="3810381" y="130683"/>
                    <a:pt x="3799078" y="128778"/>
                  </a:cubicBezTo>
                  <a:cubicBezTo>
                    <a:pt x="3787775" y="126873"/>
                    <a:pt x="3773043" y="125603"/>
                    <a:pt x="3766947" y="118110"/>
                  </a:cubicBezTo>
                  <a:cubicBezTo>
                    <a:pt x="3764534" y="115316"/>
                    <a:pt x="3761994" y="114300"/>
                    <a:pt x="3759581" y="114300"/>
                  </a:cubicBezTo>
                  <a:cubicBezTo>
                    <a:pt x="3753104" y="114300"/>
                    <a:pt x="3746628" y="121158"/>
                    <a:pt x="3741166" y="121158"/>
                  </a:cubicBezTo>
                  <a:cubicBezTo>
                    <a:pt x="3738499" y="121158"/>
                    <a:pt x="3735959" y="119507"/>
                    <a:pt x="3733927" y="114554"/>
                  </a:cubicBezTo>
                  <a:cubicBezTo>
                    <a:pt x="3728974" y="115824"/>
                    <a:pt x="3724021" y="116332"/>
                    <a:pt x="3719322" y="116332"/>
                  </a:cubicBezTo>
                  <a:cubicBezTo>
                    <a:pt x="3695192" y="116332"/>
                    <a:pt x="3672967" y="102870"/>
                    <a:pt x="3648583" y="102108"/>
                  </a:cubicBezTo>
                  <a:cubicBezTo>
                    <a:pt x="3612261" y="100203"/>
                    <a:pt x="3575812" y="94234"/>
                    <a:pt x="3539490" y="90297"/>
                  </a:cubicBezTo>
                  <a:lnTo>
                    <a:pt x="3389376" y="74041"/>
                  </a:lnTo>
                  <a:cubicBezTo>
                    <a:pt x="3371977" y="72136"/>
                    <a:pt x="3348990" y="76327"/>
                    <a:pt x="3338703" y="66929"/>
                  </a:cubicBezTo>
                  <a:cubicBezTo>
                    <a:pt x="3334131" y="62738"/>
                    <a:pt x="3329813" y="61341"/>
                    <a:pt x="3325622" y="61341"/>
                  </a:cubicBezTo>
                  <a:cubicBezTo>
                    <a:pt x="3317494" y="61341"/>
                    <a:pt x="3310001" y="66802"/>
                    <a:pt x="3302381" y="66802"/>
                  </a:cubicBezTo>
                  <a:cubicBezTo>
                    <a:pt x="3299587" y="66802"/>
                    <a:pt x="3296666" y="66040"/>
                    <a:pt x="3293745" y="63881"/>
                  </a:cubicBezTo>
                  <a:cubicBezTo>
                    <a:pt x="3285617" y="57912"/>
                    <a:pt x="3276474" y="56388"/>
                    <a:pt x="3266949" y="56388"/>
                  </a:cubicBezTo>
                  <a:cubicBezTo>
                    <a:pt x="3256535" y="56388"/>
                    <a:pt x="3245486" y="58293"/>
                    <a:pt x="3234818" y="58293"/>
                  </a:cubicBezTo>
                  <a:cubicBezTo>
                    <a:pt x="3223134" y="58293"/>
                    <a:pt x="3211704" y="56007"/>
                    <a:pt x="3201671" y="46609"/>
                  </a:cubicBezTo>
                  <a:lnTo>
                    <a:pt x="3193035" y="52070"/>
                  </a:lnTo>
                  <a:lnTo>
                    <a:pt x="3183002" y="53975"/>
                  </a:lnTo>
                  <a:lnTo>
                    <a:pt x="3172842" y="52197"/>
                  </a:lnTo>
                  <a:lnTo>
                    <a:pt x="3166873" y="48768"/>
                  </a:lnTo>
                  <a:cubicBezTo>
                    <a:pt x="3161539" y="43561"/>
                    <a:pt x="3156586" y="41910"/>
                    <a:pt x="3151887" y="41910"/>
                  </a:cubicBezTo>
                  <a:cubicBezTo>
                    <a:pt x="3144267" y="41910"/>
                    <a:pt x="3137155" y="46101"/>
                    <a:pt x="3130043" y="46101"/>
                  </a:cubicBezTo>
                  <a:cubicBezTo>
                    <a:pt x="3129027" y="46101"/>
                    <a:pt x="3127884" y="45974"/>
                    <a:pt x="3126868" y="45847"/>
                  </a:cubicBezTo>
                  <a:cubicBezTo>
                    <a:pt x="3113025" y="43688"/>
                    <a:pt x="3099182" y="42164"/>
                    <a:pt x="3085212" y="41402"/>
                  </a:cubicBezTo>
                  <a:lnTo>
                    <a:pt x="2995931" y="31750"/>
                  </a:lnTo>
                  <a:cubicBezTo>
                    <a:pt x="2983993" y="29591"/>
                    <a:pt x="2971801" y="28194"/>
                    <a:pt x="2953640" y="28067"/>
                  </a:cubicBezTo>
                  <a:lnTo>
                    <a:pt x="2942591" y="32131"/>
                  </a:lnTo>
                  <a:cubicBezTo>
                    <a:pt x="2919604" y="27178"/>
                    <a:pt x="2900300" y="19939"/>
                    <a:pt x="2887727" y="19939"/>
                  </a:cubicBezTo>
                  <a:cubicBezTo>
                    <a:pt x="2885060" y="19939"/>
                    <a:pt x="2882774" y="20320"/>
                    <a:pt x="2880742" y="20955"/>
                  </a:cubicBezTo>
                  <a:cubicBezTo>
                    <a:pt x="2879218" y="21463"/>
                    <a:pt x="2877567" y="21717"/>
                    <a:pt x="2876043" y="21717"/>
                  </a:cubicBezTo>
                  <a:cubicBezTo>
                    <a:pt x="2869693" y="21717"/>
                    <a:pt x="2863724" y="17907"/>
                    <a:pt x="2858136" y="17907"/>
                  </a:cubicBezTo>
                  <a:cubicBezTo>
                    <a:pt x="2854961" y="17907"/>
                    <a:pt x="2852040" y="19177"/>
                    <a:pt x="2849246" y="22987"/>
                  </a:cubicBezTo>
                  <a:cubicBezTo>
                    <a:pt x="2845309" y="18415"/>
                    <a:pt x="2841245" y="16891"/>
                    <a:pt x="2837181" y="16891"/>
                  </a:cubicBezTo>
                  <a:cubicBezTo>
                    <a:pt x="2829434" y="16891"/>
                    <a:pt x="2821560" y="22352"/>
                    <a:pt x="2813686" y="22352"/>
                  </a:cubicBezTo>
                  <a:cubicBezTo>
                    <a:pt x="2813051" y="22352"/>
                    <a:pt x="2812543" y="22352"/>
                    <a:pt x="2811908" y="22225"/>
                  </a:cubicBezTo>
                  <a:lnTo>
                    <a:pt x="2749805" y="14351"/>
                  </a:lnTo>
                  <a:cubicBezTo>
                    <a:pt x="2747265" y="13589"/>
                    <a:pt x="2744852" y="13335"/>
                    <a:pt x="2742439" y="13335"/>
                  </a:cubicBezTo>
                  <a:cubicBezTo>
                    <a:pt x="2733803" y="13335"/>
                    <a:pt x="2725294" y="17018"/>
                    <a:pt x="2716658" y="17018"/>
                  </a:cubicBezTo>
                  <a:cubicBezTo>
                    <a:pt x="2711324" y="17018"/>
                    <a:pt x="2705863" y="15621"/>
                    <a:pt x="2700148" y="11176"/>
                  </a:cubicBezTo>
                  <a:cubicBezTo>
                    <a:pt x="2695449" y="7493"/>
                    <a:pt x="2690496" y="6223"/>
                    <a:pt x="2685416" y="6223"/>
                  </a:cubicBezTo>
                  <a:cubicBezTo>
                    <a:pt x="2672462" y="6223"/>
                    <a:pt x="2658746" y="14732"/>
                    <a:pt x="2645157" y="14732"/>
                  </a:cubicBezTo>
                  <a:cubicBezTo>
                    <a:pt x="2644141" y="14732"/>
                    <a:pt x="2642998" y="14732"/>
                    <a:pt x="2641982" y="14605"/>
                  </a:cubicBezTo>
                  <a:cubicBezTo>
                    <a:pt x="2617471" y="12192"/>
                    <a:pt x="2593087" y="6985"/>
                    <a:pt x="2568449" y="6985"/>
                  </a:cubicBezTo>
                  <a:cubicBezTo>
                    <a:pt x="2556003" y="6985"/>
                    <a:pt x="2543430" y="8382"/>
                    <a:pt x="2530730" y="12065"/>
                  </a:cubicBezTo>
                  <a:cubicBezTo>
                    <a:pt x="2526539" y="13081"/>
                    <a:pt x="2522348" y="13462"/>
                    <a:pt x="2518157" y="13462"/>
                  </a:cubicBezTo>
                  <a:cubicBezTo>
                    <a:pt x="2510283" y="13462"/>
                    <a:pt x="2502536" y="11684"/>
                    <a:pt x="2495043" y="8128"/>
                  </a:cubicBezTo>
                  <a:cubicBezTo>
                    <a:pt x="2493265" y="7239"/>
                    <a:pt x="2491614" y="6985"/>
                    <a:pt x="2489963" y="6985"/>
                  </a:cubicBezTo>
                  <a:cubicBezTo>
                    <a:pt x="2483486" y="6985"/>
                    <a:pt x="2477390" y="12446"/>
                    <a:pt x="2470405" y="12446"/>
                  </a:cubicBezTo>
                  <a:cubicBezTo>
                    <a:pt x="2466595" y="12446"/>
                    <a:pt x="2462404" y="10795"/>
                    <a:pt x="2457705" y="5588"/>
                  </a:cubicBezTo>
                  <a:lnTo>
                    <a:pt x="2449323" y="2159"/>
                  </a:lnTo>
                  <a:lnTo>
                    <a:pt x="2440179" y="2540"/>
                  </a:lnTo>
                  <a:lnTo>
                    <a:pt x="2432051" y="6604"/>
                  </a:lnTo>
                  <a:lnTo>
                    <a:pt x="2428114" y="11176"/>
                  </a:lnTo>
                  <a:cubicBezTo>
                    <a:pt x="2424812" y="5842"/>
                    <a:pt x="2421256" y="4191"/>
                    <a:pt x="2417700" y="4191"/>
                  </a:cubicBezTo>
                  <a:cubicBezTo>
                    <a:pt x="2411350" y="4191"/>
                    <a:pt x="2404746" y="9144"/>
                    <a:pt x="2398269" y="9144"/>
                  </a:cubicBezTo>
                  <a:cubicBezTo>
                    <a:pt x="2397380" y="9144"/>
                    <a:pt x="2396491" y="9017"/>
                    <a:pt x="2395475" y="8763"/>
                  </a:cubicBezTo>
                  <a:cubicBezTo>
                    <a:pt x="2370837" y="4191"/>
                    <a:pt x="2346072" y="1905"/>
                    <a:pt x="2321307" y="1905"/>
                  </a:cubicBezTo>
                  <a:cubicBezTo>
                    <a:pt x="2301622" y="1905"/>
                    <a:pt x="2281810" y="3302"/>
                    <a:pt x="2261998" y="6223"/>
                  </a:cubicBezTo>
                  <a:cubicBezTo>
                    <a:pt x="2248917" y="7112"/>
                    <a:pt x="2235836" y="7493"/>
                    <a:pt x="2222501" y="7493"/>
                  </a:cubicBezTo>
                  <a:cubicBezTo>
                    <a:pt x="2201419" y="7493"/>
                    <a:pt x="2179575" y="6477"/>
                    <a:pt x="2155572" y="4191"/>
                  </a:cubicBezTo>
                  <a:lnTo>
                    <a:pt x="2145666" y="10033"/>
                  </a:lnTo>
                  <a:cubicBezTo>
                    <a:pt x="2137030" y="6858"/>
                    <a:pt x="2126870" y="0"/>
                    <a:pt x="2121282" y="0"/>
                  </a:cubicBezTo>
                  <a:close/>
                </a:path>
              </a:pathLst>
            </a:custGeom>
            <a:solidFill>
              <a:srgbClr val="FFFFFF"/>
            </a:solidFill>
          </p:spPr>
        </p:sp>
      </p:grpSp>
      <p:grpSp>
        <p:nvGrpSpPr>
          <p:cNvPr name="Group 14" id="14"/>
          <p:cNvGrpSpPr>
            <a:grpSpLocks noChangeAspect="true"/>
          </p:cNvGrpSpPr>
          <p:nvPr/>
        </p:nvGrpSpPr>
        <p:grpSpPr>
          <a:xfrm rot="0">
            <a:off x="11041211" y="7609527"/>
            <a:ext cx="3849767" cy="221771"/>
            <a:chOff x="0" y="0"/>
            <a:chExt cx="3849764" cy="221767"/>
          </a:xfrm>
        </p:grpSpPr>
        <p:sp>
          <p:nvSpPr>
            <p:cNvPr name="Freeform 15" id="15"/>
            <p:cNvSpPr/>
            <p:nvPr/>
          </p:nvSpPr>
          <p:spPr>
            <a:xfrm flipH="false" flipV="false" rot="0">
              <a:off x="0" y="-127"/>
              <a:ext cx="3849370" cy="221996"/>
            </a:xfrm>
            <a:custGeom>
              <a:avLst/>
              <a:gdLst/>
              <a:ahLst/>
              <a:cxnLst/>
              <a:rect r="r" b="b" t="t" l="l"/>
              <a:pathLst>
                <a:path h="221996" w="3849370">
                  <a:moveTo>
                    <a:pt x="2121535" y="127"/>
                  </a:moveTo>
                  <a:cubicBezTo>
                    <a:pt x="2120519" y="127"/>
                    <a:pt x="2119757" y="381"/>
                    <a:pt x="2119122" y="762"/>
                  </a:cubicBezTo>
                  <a:cubicBezTo>
                    <a:pt x="2114931" y="3683"/>
                    <a:pt x="2110740" y="4572"/>
                    <a:pt x="2106422" y="4572"/>
                  </a:cubicBezTo>
                  <a:cubicBezTo>
                    <a:pt x="2100326" y="4572"/>
                    <a:pt x="2094230" y="2794"/>
                    <a:pt x="2087753" y="2794"/>
                  </a:cubicBezTo>
                  <a:cubicBezTo>
                    <a:pt x="2084705" y="2794"/>
                    <a:pt x="2081530" y="3175"/>
                    <a:pt x="2078355" y="4445"/>
                  </a:cubicBezTo>
                  <a:cubicBezTo>
                    <a:pt x="2075561" y="5461"/>
                    <a:pt x="2072386" y="5842"/>
                    <a:pt x="2069211" y="5842"/>
                  </a:cubicBezTo>
                  <a:cubicBezTo>
                    <a:pt x="2059305" y="5842"/>
                    <a:pt x="2047875" y="2159"/>
                    <a:pt x="2038096" y="2159"/>
                  </a:cubicBezTo>
                  <a:cubicBezTo>
                    <a:pt x="2034540" y="2159"/>
                    <a:pt x="2031111" y="2667"/>
                    <a:pt x="2028190" y="4064"/>
                  </a:cubicBezTo>
                  <a:cubicBezTo>
                    <a:pt x="2018919" y="7112"/>
                    <a:pt x="2009775" y="8636"/>
                    <a:pt x="2000504" y="8636"/>
                  </a:cubicBezTo>
                  <a:cubicBezTo>
                    <a:pt x="1991233" y="8636"/>
                    <a:pt x="1982216" y="7112"/>
                    <a:pt x="1973072" y="4191"/>
                  </a:cubicBezTo>
                  <a:lnTo>
                    <a:pt x="1924177" y="10414"/>
                  </a:lnTo>
                  <a:cubicBezTo>
                    <a:pt x="1923669" y="10414"/>
                    <a:pt x="1923161" y="10414"/>
                    <a:pt x="1922653" y="10414"/>
                  </a:cubicBezTo>
                  <a:cubicBezTo>
                    <a:pt x="1909699" y="10414"/>
                    <a:pt x="1896618" y="5461"/>
                    <a:pt x="1883664" y="5461"/>
                  </a:cubicBezTo>
                  <a:cubicBezTo>
                    <a:pt x="1876933" y="5461"/>
                    <a:pt x="1870202" y="6858"/>
                    <a:pt x="1863598" y="10922"/>
                  </a:cubicBezTo>
                  <a:cubicBezTo>
                    <a:pt x="1859026" y="7620"/>
                    <a:pt x="1854454" y="6604"/>
                    <a:pt x="1849755" y="6604"/>
                  </a:cubicBezTo>
                  <a:cubicBezTo>
                    <a:pt x="1840865" y="6604"/>
                    <a:pt x="1831721" y="10541"/>
                    <a:pt x="1822450" y="10541"/>
                  </a:cubicBezTo>
                  <a:cubicBezTo>
                    <a:pt x="1820291" y="10541"/>
                    <a:pt x="1818132" y="10287"/>
                    <a:pt x="1815846" y="9779"/>
                  </a:cubicBezTo>
                  <a:cubicBezTo>
                    <a:pt x="1807718" y="8636"/>
                    <a:pt x="1799590" y="8001"/>
                    <a:pt x="1791589" y="8001"/>
                  </a:cubicBezTo>
                  <a:cubicBezTo>
                    <a:pt x="1779905" y="8001"/>
                    <a:pt x="1768348" y="9271"/>
                    <a:pt x="1756791" y="11684"/>
                  </a:cubicBezTo>
                  <a:cubicBezTo>
                    <a:pt x="1723390" y="15240"/>
                    <a:pt x="1689989" y="17018"/>
                    <a:pt x="1656588" y="17018"/>
                  </a:cubicBezTo>
                  <a:cubicBezTo>
                    <a:pt x="1640332" y="17018"/>
                    <a:pt x="1624076" y="16637"/>
                    <a:pt x="1607693" y="15748"/>
                  </a:cubicBezTo>
                  <a:cubicBezTo>
                    <a:pt x="1603248" y="15621"/>
                    <a:pt x="1598930" y="15494"/>
                    <a:pt x="1594485" y="15494"/>
                  </a:cubicBezTo>
                  <a:cubicBezTo>
                    <a:pt x="1567180" y="15494"/>
                    <a:pt x="1539875" y="18542"/>
                    <a:pt x="1513459" y="18542"/>
                  </a:cubicBezTo>
                  <a:cubicBezTo>
                    <a:pt x="1496568" y="18542"/>
                    <a:pt x="1480185" y="17272"/>
                    <a:pt x="1464437" y="13081"/>
                  </a:cubicBezTo>
                  <a:lnTo>
                    <a:pt x="1429512" y="26797"/>
                  </a:lnTo>
                  <a:cubicBezTo>
                    <a:pt x="1420876" y="23368"/>
                    <a:pt x="1412494" y="17399"/>
                    <a:pt x="1407160" y="17399"/>
                  </a:cubicBezTo>
                  <a:cubicBezTo>
                    <a:pt x="1406271" y="17399"/>
                    <a:pt x="1405509" y="17526"/>
                    <a:pt x="1404874" y="17907"/>
                  </a:cubicBezTo>
                  <a:cubicBezTo>
                    <a:pt x="1395476" y="22098"/>
                    <a:pt x="1385697" y="24384"/>
                    <a:pt x="1375410" y="24765"/>
                  </a:cubicBezTo>
                  <a:lnTo>
                    <a:pt x="1345438" y="20447"/>
                  </a:lnTo>
                  <a:cubicBezTo>
                    <a:pt x="1341247" y="19304"/>
                    <a:pt x="1337056" y="18796"/>
                    <a:pt x="1332992" y="18796"/>
                  </a:cubicBezTo>
                  <a:cubicBezTo>
                    <a:pt x="1317244" y="18796"/>
                    <a:pt x="1303020" y="25908"/>
                    <a:pt x="1287526" y="25908"/>
                  </a:cubicBezTo>
                  <a:cubicBezTo>
                    <a:pt x="1287018" y="25908"/>
                    <a:pt x="1286637" y="25908"/>
                    <a:pt x="1286129" y="25908"/>
                  </a:cubicBezTo>
                  <a:cubicBezTo>
                    <a:pt x="1274445" y="23749"/>
                    <a:pt x="1262888" y="22733"/>
                    <a:pt x="1251204" y="22733"/>
                  </a:cubicBezTo>
                  <a:cubicBezTo>
                    <a:pt x="1239393" y="22733"/>
                    <a:pt x="1227709" y="23749"/>
                    <a:pt x="1215898" y="25908"/>
                  </a:cubicBezTo>
                  <a:cubicBezTo>
                    <a:pt x="1203198" y="28829"/>
                    <a:pt x="1190625" y="30226"/>
                    <a:pt x="1177925" y="30226"/>
                  </a:cubicBezTo>
                  <a:cubicBezTo>
                    <a:pt x="1168273" y="30226"/>
                    <a:pt x="1158494" y="29337"/>
                    <a:pt x="1148842" y="27686"/>
                  </a:cubicBezTo>
                  <a:lnTo>
                    <a:pt x="1070610" y="33147"/>
                  </a:lnTo>
                  <a:cubicBezTo>
                    <a:pt x="1069848" y="33147"/>
                    <a:pt x="1068959" y="33147"/>
                    <a:pt x="1068197" y="33147"/>
                  </a:cubicBezTo>
                  <a:cubicBezTo>
                    <a:pt x="1058291" y="33147"/>
                    <a:pt x="1047242" y="30226"/>
                    <a:pt x="1037590" y="30226"/>
                  </a:cubicBezTo>
                  <a:cubicBezTo>
                    <a:pt x="1033145" y="30226"/>
                    <a:pt x="1029081" y="30861"/>
                    <a:pt x="1025525" y="32639"/>
                  </a:cubicBezTo>
                  <a:cubicBezTo>
                    <a:pt x="1017905" y="35814"/>
                    <a:pt x="1010285" y="37465"/>
                    <a:pt x="1002665" y="37465"/>
                  </a:cubicBezTo>
                  <a:cubicBezTo>
                    <a:pt x="995299" y="37465"/>
                    <a:pt x="988060" y="35941"/>
                    <a:pt x="980694" y="33020"/>
                  </a:cubicBezTo>
                  <a:cubicBezTo>
                    <a:pt x="979678" y="32766"/>
                    <a:pt x="978789" y="32766"/>
                    <a:pt x="977773" y="32766"/>
                  </a:cubicBezTo>
                  <a:cubicBezTo>
                    <a:pt x="969899" y="32766"/>
                    <a:pt x="962025" y="38481"/>
                    <a:pt x="954659" y="38481"/>
                  </a:cubicBezTo>
                  <a:cubicBezTo>
                    <a:pt x="950468" y="38481"/>
                    <a:pt x="946531" y="36703"/>
                    <a:pt x="942848" y="31115"/>
                  </a:cubicBezTo>
                  <a:cubicBezTo>
                    <a:pt x="938149" y="37084"/>
                    <a:pt x="932561" y="38608"/>
                    <a:pt x="926846" y="38608"/>
                  </a:cubicBezTo>
                  <a:cubicBezTo>
                    <a:pt x="921131" y="38608"/>
                    <a:pt x="915543" y="37211"/>
                    <a:pt x="910463" y="37211"/>
                  </a:cubicBezTo>
                  <a:cubicBezTo>
                    <a:pt x="910082" y="37211"/>
                    <a:pt x="909701" y="37211"/>
                    <a:pt x="909320" y="37211"/>
                  </a:cubicBezTo>
                  <a:cubicBezTo>
                    <a:pt x="901192" y="37592"/>
                    <a:pt x="888365" y="41910"/>
                    <a:pt x="882015" y="41910"/>
                  </a:cubicBezTo>
                  <a:cubicBezTo>
                    <a:pt x="880237" y="41910"/>
                    <a:pt x="878967" y="41529"/>
                    <a:pt x="878459" y="40767"/>
                  </a:cubicBezTo>
                  <a:cubicBezTo>
                    <a:pt x="875411" y="35941"/>
                    <a:pt x="872617" y="34290"/>
                    <a:pt x="869950" y="34290"/>
                  </a:cubicBezTo>
                  <a:cubicBezTo>
                    <a:pt x="863854" y="34290"/>
                    <a:pt x="858647" y="43180"/>
                    <a:pt x="852043" y="43180"/>
                  </a:cubicBezTo>
                  <a:cubicBezTo>
                    <a:pt x="850646" y="43180"/>
                    <a:pt x="849249" y="42799"/>
                    <a:pt x="847725" y="41783"/>
                  </a:cubicBezTo>
                  <a:cubicBezTo>
                    <a:pt x="844296" y="39751"/>
                    <a:pt x="839978" y="39116"/>
                    <a:pt x="835279" y="39116"/>
                  </a:cubicBezTo>
                  <a:cubicBezTo>
                    <a:pt x="828167" y="39116"/>
                    <a:pt x="820166" y="40640"/>
                    <a:pt x="813181" y="40894"/>
                  </a:cubicBezTo>
                  <a:cubicBezTo>
                    <a:pt x="801751" y="41275"/>
                    <a:pt x="790321" y="42291"/>
                    <a:pt x="779018" y="44069"/>
                  </a:cubicBezTo>
                  <a:lnTo>
                    <a:pt x="745617" y="50292"/>
                  </a:lnTo>
                  <a:cubicBezTo>
                    <a:pt x="744982" y="50292"/>
                    <a:pt x="744347" y="50292"/>
                    <a:pt x="743712" y="50292"/>
                  </a:cubicBezTo>
                  <a:cubicBezTo>
                    <a:pt x="727583" y="50292"/>
                    <a:pt x="710184" y="46355"/>
                    <a:pt x="694944" y="46355"/>
                  </a:cubicBezTo>
                  <a:cubicBezTo>
                    <a:pt x="692912" y="46355"/>
                    <a:pt x="691007" y="46482"/>
                    <a:pt x="689102" y="46609"/>
                  </a:cubicBezTo>
                  <a:cubicBezTo>
                    <a:pt x="674116" y="47752"/>
                    <a:pt x="657606" y="59182"/>
                    <a:pt x="644525" y="59182"/>
                  </a:cubicBezTo>
                  <a:cubicBezTo>
                    <a:pt x="642493" y="59182"/>
                    <a:pt x="640461" y="58928"/>
                    <a:pt x="638683" y="58293"/>
                  </a:cubicBezTo>
                  <a:cubicBezTo>
                    <a:pt x="628015" y="55499"/>
                    <a:pt x="617220" y="54102"/>
                    <a:pt x="606298" y="54102"/>
                  </a:cubicBezTo>
                  <a:cubicBezTo>
                    <a:pt x="600710" y="54102"/>
                    <a:pt x="595122" y="54483"/>
                    <a:pt x="589534" y="55245"/>
                  </a:cubicBezTo>
                  <a:cubicBezTo>
                    <a:pt x="574929" y="55499"/>
                    <a:pt x="560324" y="59944"/>
                    <a:pt x="545973" y="60452"/>
                  </a:cubicBezTo>
                  <a:lnTo>
                    <a:pt x="450342" y="60960"/>
                  </a:lnTo>
                  <a:cubicBezTo>
                    <a:pt x="442849" y="61087"/>
                    <a:pt x="437515" y="68961"/>
                    <a:pt x="430149" y="68961"/>
                  </a:cubicBezTo>
                  <a:cubicBezTo>
                    <a:pt x="426974" y="68961"/>
                    <a:pt x="423418" y="67564"/>
                    <a:pt x="419227" y="63500"/>
                  </a:cubicBezTo>
                  <a:cubicBezTo>
                    <a:pt x="414655" y="61341"/>
                    <a:pt x="409956" y="60325"/>
                    <a:pt x="401828" y="60325"/>
                  </a:cubicBezTo>
                  <a:cubicBezTo>
                    <a:pt x="400050" y="60325"/>
                    <a:pt x="398018" y="60325"/>
                    <a:pt x="395859" y="60452"/>
                  </a:cubicBezTo>
                  <a:lnTo>
                    <a:pt x="385064" y="65278"/>
                  </a:lnTo>
                  <a:cubicBezTo>
                    <a:pt x="371729" y="74549"/>
                    <a:pt x="357759" y="67437"/>
                    <a:pt x="340995" y="74549"/>
                  </a:cubicBezTo>
                  <a:lnTo>
                    <a:pt x="329184" y="74930"/>
                  </a:lnTo>
                  <a:cubicBezTo>
                    <a:pt x="323088" y="74295"/>
                    <a:pt x="317754" y="72009"/>
                    <a:pt x="313055" y="68199"/>
                  </a:cubicBezTo>
                  <a:lnTo>
                    <a:pt x="271653" y="80264"/>
                  </a:lnTo>
                  <a:lnTo>
                    <a:pt x="267335" y="75184"/>
                  </a:lnTo>
                  <a:cubicBezTo>
                    <a:pt x="267081" y="75184"/>
                    <a:pt x="266827" y="75184"/>
                    <a:pt x="266573" y="75184"/>
                  </a:cubicBezTo>
                  <a:cubicBezTo>
                    <a:pt x="248666" y="75184"/>
                    <a:pt x="75819" y="99949"/>
                    <a:pt x="65659" y="105410"/>
                  </a:cubicBezTo>
                  <a:cubicBezTo>
                    <a:pt x="44196" y="117348"/>
                    <a:pt x="22606" y="131064"/>
                    <a:pt x="1016" y="144018"/>
                  </a:cubicBezTo>
                  <a:lnTo>
                    <a:pt x="1016" y="144018"/>
                  </a:lnTo>
                  <a:lnTo>
                    <a:pt x="12446" y="157607"/>
                  </a:lnTo>
                  <a:lnTo>
                    <a:pt x="0" y="172085"/>
                  </a:lnTo>
                  <a:lnTo>
                    <a:pt x="13462" y="204851"/>
                  </a:lnTo>
                  <a:cubicBezTo>
                    <a:pt x="27305" y="209296"/>
                    <a:pt x="40259" y="221996"/>
                    <a:pt x="54610" y="221996"/>
                  </a:cubicBezTo>
                  <a:cubicBezTo>
                    <a:pt x="60452" y="221996"/>
                    <a:pt x="66548" y="219837"/>
                    <a:pt x="72898" y="214249"/>
                  </a:cubicBezTo>
                  <a:cubicBezTo>
                    <a:pt x="78105" y="217805"/>
                    <a:pt x="82677" y="219075"/>
                    <a:pt x="86995" y="219075"/>
                  </a:cubicBezTo>
                  <a:cubicBezTo>
                    <a:pt x="102489" y="219075"/>
                    <a:pt x="113157" y="200533"/>
                    <a:pt x="131826" y="200533"/>
                  </a:cubicBezTo>
                  <a:cubicBezTo>
                    <a:pt x="132842" y="200533"/>
                    <a:pt x="133858" y="200533"/>
                    <a:pt x="134874" y="200660"/>
                  </a:cubicBezTo>
                  <a:lnTo>
                    <a:pt x="182880" y="200787"/>
                  </a:lnTo>
                  <a:cubicBezTo>
                    <a:pt x="189103" y="195707"/>
                    <a:pt x="195199" y="194183"/>
                    <a:pt x="201295" y="194183"/>
                  </a:cubicBezTo>
                  <a:cubicBezTo>
                    <a:pt x="211455" y="194183"/>
                    <a:pt x="221615" y="198501"/>
                    <a:pt x="232156" y="198501"/>
                  </a:cubicBezTo>
                  <a:cubicBezTo>
                    <a:pt x="233934" y="198501"/>
                    <a:pt x="235712" y="198374"/>
                    <a:pt x="237490" y="198120"/>
                  </a:cubicBezTo>
                  <a:lnTo>
                    <a:pt x="294513" y="187579"/>
                  </a:lnTo>
                  <a:cubicBezTo>
                    <a:pt x="312928" y="185293"/>
                    <a:pt x="332232" y="185420"/>
                    <a:pt x="355346" y="184277"/>
                  </a:cubicBezTo>
                  <a:lnTo>
                    <a:pt x="366395" y="193929"/>
                  </a:lnTo>
                  <a:lnTo>
                    <a:pt x="389509" y="176276"/>
                  </a:lnTo>
                  <a:lnTo>
                    <a:pt x="532638" y="177038"/>
                  </a:lnTo>
                  <a:cubicBezTo>
                    <a:pt x="541020" y="168910"/>
                    <a:pt x="550545" y="166878"/>
                    <a:pt x="560578" y="166878"/>
                  </a:cubicBezTo>
                  <a:cubicBezTo>
                    <a:pt x="569976" y="166878"/>
                    <a:pt x="579628" y="168656"/>
                    <a:pt x="589026" y="168656"/>
                  </a:cubicBezTo>
                  <a:cubicBezTo>
                    <a:pt x="594487" y="168656"/>
                    <a:pt x="599948" y="168021"/>
                    <a:pt x="605028" y="166116"/>
                  </a:cubicBezTo>
                  <a:cubicBezTo>
                    <a:pt x="610997" y="163957"/>
                    <a:pt x="617347" y="163068"/>
                    <a:pt x="624078" y="163068"/>
                  </a:cubicBezTo>
                  <a:cubicBezTo>
                    <a:pt x="643636" y="163068"/>
                    <a:pt x="665734" y="170307"/>
                    <a:pt x="685038" y="172339"/>
                  </a:cubicBezTo>
                  <a:cubicBezTo>
                    <a:pt x="700659" y="162687"/>
                    <a:pt x="715645" y="155829"/>
                    <a:pt x="730631" y="155829"/>
                  </a:cubicBezTo>
                  <a:cubicBezTo>
                    <a:pt x="741045" y="155829"/>
                    <a:pt x="751332" y="159131"/>
                    <a:pt x="761873" y="167132"/>
                  </a:cubicBezTo>
                  <a:lnTo>
                    <a:pt x="794385" y="153924"/>
                  </a:lnTo>
                  <a:lnTo>
                    <a:pt x="803402" y="163957"/>
                  </a:lnTo>
                  <a:cubicBezTo>
                    <a:pt x="814324" y="160782"/>
                    <a:pt x="825500" y="158623"/>
                    <a:pt x="836803" y="157226"/>
                  </a:cubicBezTo>
                  <a:lnTo>
                    <a:pt x="932180" y="156083"/>
                  </a:lnTo>
                  <a:cubicBezTo>
                    <a:pt x="950214" y="153416"/>
                    <a:pt x="967867" y="149225"/>
                    <a:pt x="985139" y="143510"/>
                  </a:cubicBezTo>
                  <a:lnTo>
                    <a:pt x="993902" y="153543"/>
                  </a:lnTo>
                  <a:cubicBezTo>
                    <a:pt x="1055497" y="135382"/>
                    <a:pt x="1123188" y="153797"/>
                    <a:pt x="1185799" y="133985"/>
                  </a:cubicBezTo>
                  <a:lnTo>
                    <a:pt x="1195324" y="144907"/>
                  </a:lnTo>
                  <a:cubicBezTo>
                    <a:pt x="1203071" y="141097"/>
                    <a:pt x="1210691" y="139700"/>
                    <a:pt x="1218311" y="139700"/>
                  </a:cubicBezTo>
                  <a:cubicBezTo>
                    <a:pt x="1231265" y="139700"/>
                    <a:pt x="1244600" y="143891"/>
                    <a:pt x="1258951" y="147574"/>
                  </a:cubicBezTo>
                  <a:lnTo>
                    <a:pt x="1280795" y="131572"/>
                  </a:lnTo>
                  <a:cubicBezTo>
                    <a:pt x="1302004" y="135763"/>
                    <a:pt x="1323086" y="137414"/>
                    <a:pt x="1344041" y="137414"/>
                  </a:cubicBezTo>
                  <a:cubicBezTo>
                    <a:pt x="1389507" y="137414"/>
                    <a:pt x="1434465" y="129540"/>
                    <a:pt x="1479296" y="122047"/>
                  </a:cubicBezTo>
                  <a:cubicBezTo>
                    <a:pt x="1486662" y="131953"/>
                    <a:pt x="1496060" y="135255"/>
                    <a:pt x="1507998" y="135255"/>
                  </a:cubicBezTo>
                  <a:cubicBezTo>
                    <a:pt x="1514602" y="135255"/>
                    <a:pt x="1521841" y="134239"/>
                    <a:pt x="1529969" y="132715"/>
                  </a:cubicBezTo>
                  <a:lnTo>
                    <a:pt x="1543685" y="116205"/>
                  </a:lnTo>
                  <a:cubicBezTo>
                    <a:pt x="1548765" y="126873"/>
                    <a:pt x="1555369" y="130175"/>
                    <a:pt x="1562735" y="130175"/>
                  </a:cubicBezTo>
                  <a:cubicBezTo>
                    <a:pt x="1573911" y="130175"/>
                    <a:pt x="1586484" y="122809"/>
                    <a:pt x="1597279" y="122809"/>
                  </a:cubicBezTo>
                  <a:cubicBezTo>
                    <a:pt x="1604010" y="122809"/>
                    <a:pt x="1610106" y="125730"/>
                    <a:pt x="1614551" y="135001"/>
                  </a:cubicBezTo>
                  <a:cubicBezTo>
                    <a:pt x="1614551" y="135001"/>
                    <a:pt x="1614551" y="135001"/>
                    <a:pt x="1614551" y="135001"/>
                  </a:cubicBezTo>
                  <a:cubicBezTo>
                    <a:pt x="1614932" y="135001"/>
                    <a:pt x="1617726" y="133731"/>
                    <a:pt x="1629283" y="129159"/>
                  </a:cubicBezTo>
                  <a:lnTo>
                    <a:pt x="1638554" y="112014"/>
                  </a:lnTo>
                  <a:lnTo>
                    <a:pt x="1658366" y="128905"/>
                  </a:lnTo>
                  <a:cubicBezTo>
                    <a:pt x="1662684" y="126492"/>
                    <a:pt x="1666875" y="121412"/>
                    <a:pt x="1671066" y="121412"/>
                  </a:cubicBezTo>
                  <a:cubicBezTo>
                    <a:pt x="1671193" y="121412"/>
                    <a:pt x="1671447" y="121412"/>
                    <a:pt x="1671574" y="121412"/>
                  </a:cubicBezTo>
                  <a:lnTo>
                    <a:pt x="1777238" y="121285"/>
                  </a:lnTo>
                  <a:cubicBezTo>
                    <a:pt x="1781302" y="120523"/>
                    <a:pt x="1785366" y="120142"/>
                    <a:pt x="1789430" y="120142"/>
                  </a:cubicBezTo>
                  <a:cubicBezTo>
                    <a:pt x="1796669" y="120142"/>
                    <a:pt x="1803908" y="121412"/>
                    <a:pt x="1811020" y="123952"/>
                  </a:cubicBezTo>
                  <a:cubicBezTo>
                    <a:pt x="1813814" y="124333"/>
                    <a:pt x="1816481" y="124460"/>
                    <a:pt x="1819148" y="124460"/>
                  </a:cubicBezTo>
                  <a:cubicBezTo>
                    <a:pt x="1829054" y="124460"/>
                    <a:pt x="1838452" y="121920"/>
                    <a:pt x="1847469" y="116967"/>
                  </a:cubicBezTo>
                  <a:cubicBezTo>
                    <a:pt x="1853438" y="113411"/>
                    <a:pt x="1859788" y="111379"/>
                    <a:pt x="1873504" y="110236"/>
                  </a:cubicBezTo>
                  <a:lnTo>
                    <a:pt x="1886585" y="113665"/>
                  </a:lnTo>
                  <a:cubicBezTo>
                    <a:pt x="1899285" y="118618"/>
                    <a:pt x="1912112" y="121158"/>
                    <a:pt x="1925193" y="121158"/>
                  </a:cubicBezTo>
                  <a:cubicBezTo>
                    <a:pt x="1933702" y="121158"/>
                    <a:pt x="1942211" y="120142"/>
                    <a:pt x="1950847" y="117983"/>
                  </a:cubicBezTo>
                  <a:cubicBezTo>
                    <a:pt x="1952879" y="117602"/>
                    <a:pt x="1955038" y="117475"/>
                    <a:pt x="1957070" y="117475"/>
                  </a:cubicBezTo>
                  <a:cubicBezTo>
                    <a:pt x="1971675" y="117475"/>
                    <a:pt x="1984375" y="124968"/>
                    <a:pt x="1996440" y="124968"/>
                  </a:cubicBezTo>
                  <a:cubicBezTo>
                    <a:pt x="1999107" y="124968"/>
                    <a:pt x="2001774" y="124587"/>
                    <a:pt x="2004314" y="123698"/>
                  </a:cubicBezTo>
                  <a:lnTo>
                    <a:pt x="2037969" y="118110"/>
                  </a:lnTo>
                  <a:cubicBezTo>
                    <a:pt x="2040128" y="118237"/>
                    <a:pt x="2042160" y="118237"/>
                    <a:pt x="2044319" y="118237"/>
                  </a:cubicBezTo>
                  <a:cubicBezTo>
                    <a:pt x="2054098" y="118237"/>
                    <a:pt x="2064131" y="117094"/>
                    <a:pt x="2073783" y="116713"/>
                  </a:cubicBezTo>
                  <a:lnTo>
                    <a:pt x="2109216" y="115443"/>
                  </a:lnTo>
                  <a:cubicBezTo>
                    <a:pt x="2121535" y="114808"/>
                    <a:pt x="2133854" y="113411"/>
                    <a:pt x="2146300" y="112395"/>
                  </a:cubicBezTo>
                  <a:lnTo>
                    <a:pt x="2152142" y="119634"/>
                  </a:lnTo>
                  <a:lnTo>
                    <a:pt x="2168271" y="109855"/>
                  </a:lnTo>
                  <a:lnTo>
                    <a:pt x="2189480" y="124587"/>
                  </a:lnTo>
                  <a:cubicBezTo>
                    <a:pt x="2206244" y="118364"/>
                    <a:pt x="2223516" y="115316"/>
                    <a:pt x="2241296" y="115316"/>
                  </a:cubicBezTo>
                  <a:cubicBezTo>
                    <a:pt x="2241931" y="115316"/>
                    <a:pt x="2242566" y="115316"/>
                    <a:pt x="2243328" y="115316"/>
                  </a:cubicBezTo>
                  <a:cubicBezTo>
                    <a:pt x="2247646" y="117983"/>
                    <a:pt x="2251964" y="118872"/>
                    <a:pt x="2256155" y="118872"/>
                  </a:cubicBezTo>
                  <a:cubicBezTo>
                    <a:pt x="2267458" y="118872"/>
                    <a:pt x="2278507" y="112014"/>
                    <a:pt x="2290318" y="112014"/>
                  </a:cubicBezTo>
                  <a:cubicBezTo>
                    <a:pt x="2293747" y="112014"/>
                    <a:pt x="2297176" y="112522"/>
                    <a:pt x="2300732" y="114046"/>
                  </a:cubicBezTo>
                  <a:cubicBezTo>
                    <a:pt x="2308479" y="118237"/>
                    <a:pt x="2316734" y="120777"/>
                    <a:pt x="2325497" y="121793"/>
                  </a:cubicBezTo>
                  <a:lnTo>
                    <a:pt x="2351405" y="119507"/>
                  </a:lnTo>
                  <a:cubicBezTo>
                    <a:pt x="2361565" y="114681"/>
                    <a:pt x="2372360" y="112268"/>
                    <a:pt x="2383663" y="112268"/>
                  </a:cubicBezTo>
                  <a:lnTo>
                    <a:pt x="2415921" y="119253"/>
                  </a:lnTo>
                  <a:cubicBezTo>
                    <a:pt x="2426589" y="122555"/>
                    <a:pt x="2437384" y="124206"/>
                    <a:pt x="2448306" y="124206"/>
                  </a:cubicBezTo>
                  <a:cubicBezTo>
                    <a:pt x="2455418" y="124206"/>
                    <a:pt x="2462657" y="123444"/>
                    <a:pt x="2469896" y="122047"/>
                  </a:cubicBezTo>
                  <a:cubicBezTo>
                    <a:pt x="2483358" y="119634"/>
                    <a:pt x="2496820" y="118491"/>
                    <a:pt x="2510282" y="118491"/>
                  </a:cubicBezTo>
                  <a:cubicBezTo>
                    <a:pt x="2521839" y="118491"/>
                    <a:pt x="2533269" y="119380"/>
                    <a:pt x="2544826" y="121158"/>
                  </a:cubicBezTo>
                  <a:cubicBezTo>
                    <a:pt x="2552192" y="123063"/>
                    <a:pt x="2559431" y="123952"/>
                    <a:pt x="2566670" y="123952"/>
                  </a:cubicBezTo>
                  <a:cubicBezTo>
                    <a:pt x="2577719" y="123952"/>
                    <a:pt x="2588641" y="121793"/>
                    <a:pt x="2599436" y="117348"/>
                  </a:cubicBezTo>
                  <a:cubicBezTo>
                    <a:pt x="2600198" y="116967"/>
                    <a:pt x="2600960" y="116840"/>
                    <a:pt x="2601976" y="116840"/>
                  </a:cubicBezTo>
                  <a:cubicBezTo>
                    <a:pt x="2608072" y="116840"/>
                    <a:pt x="2618232" y="123825"/>
                    <a:pt x="2627249" y="127508"/>
                  </a:cubicBezTo>
                  <a:lnTo>
                    <a:pt x="2632710" y="123444"/>
                  </a:lnTo>
                  <a:cubicBezTo>
                    <a:pt x="2637282" y="122936"/>
                    <a:pt x="2641854" y="122809"/>
                    <a:pt x="2646426" y="122809"/>
                  </a:cubicBezTo>
                  <a:cubicBezTo>
                    <a:pt x="2670683" y="122809"/>
                    <a:pt x="2695194" y="128524"/>
                    <a:pt x="2719705" y="128524"/>
                  </a:cubicBezTo>
                  <a:cubicBezTo>
                    <a:pt x="2730627" y="128524"/>
                    <a:pt x="2741549" y="127381"/>
                    <a:pt x="2752344" y="124079"/>
                  </a:cubicBezTo>
                  <a:cubicBezTo>
                    <a:pt x="2755265" y="129159"/>
                    <a:pt x="2758313" y="130937"/>
                    <a:pt x="2761488" y="130937"/>
                  </a:cubicBezTo>
                  <a:cubicBezTo>
                    <a:pt x="2767838" y="130937"/>
                    <a:pt x="2774442" y="124206"/>
                    <a:pt x="2781173" y="124206"/>
                  </a:cubicBezTo>
                  <a:cubicBezTo>
                    <a:pt x="2782824" y="124206"/>
                    <a:pt x="2784602" y="124587"/>
                    <a:pt x="2786253" y="125730"/>
                  </a:cubicBezTo>
                  <a:cubicBezTo>
                    <a:pt x="2793873" y="130556"/>
                    <a:pt x="2804668" y="136525"/>
                    <a:pt x="2811399" y="136525"/>
                  </a:cubicBezTo>
                  <a:cubicBezTo>
                    <a:pt x="2812923" y="136525"/>
                    <a:pt x="2814193" y="136271"/>
                    <a:pt x="2815209" y="135636"/>
                  </a:cubicBezTo>
                  <a:cubicBezTo>
                    <a:pt x="2820670" y="132461"/>
                    <a:pt x="2825750" y="131445"/>
                    <a:pt x="2830576" y="131445"/>
                  </a:cubicBezTo>
                  <a:cubicBezTo>
                    <a:pt x="2838577" y="131445"/>
                    <a:pt x="2846070" y="134112"/>
                    <a:pt x="2853817" y="134112"/>
                  </a:cubicBezTo>
                  <a:cubicBezTo>
                    <a:pt x="2854452" y="134112"/>
                    <a:pt x="2855087" y="134112"/>
                    <a:pt x="2855722" y="134112"/>
                  </a:cubicBezTo>
                  <a:cubicBezTo>
                    <a:pt x="2856865" y="134112"/>
                    <a:pt x="2858008" y="133985"/>
                    <a:pt x="2859151" y="133985"/>
                  </a:cubicBezTo>
                  <a:cubicBezTo>
                    <a:pt x="2868676" y="133985"/>
                    <a:pt x="2877947" y="135763"/>
                    <a:pt x="2887599" y="135763"/>
                  </a:cubicBezTo>
                  <a:cubicBezTo>
                    <a:pt x="2894965" y="135763"/>
                    <a:pt x="2902458" y="134747"/>
                    <a:pt x="2910586" y="131064"/>
                  </a:cubicBezTo>
                  <a:cubicBezTo>
                    <a:pt x="2913253" y="129921"/>
                    <a:pt x="2916174" y="129413"/>
                    <a:pt x="2919476" y="129413"/>
                  </a:cubicBezTo>
                  <a:cubicBezTo>
                    <a:pt x="2932176" y="129413"/>
                    <a:pt x="2948686" y="137033"/>
                    <a:pt x="2965196" y="140462"/>
                  </a:cubicBezTo>
                  <a:lnTo>
                    <a:pt x="2981325" y="127508"/>
                  </a:lnTo>
                  <a:lnTo>
                    <a:pt x="2998089" y="141986"/>
                  </a:lnTo>
                  <a:cubicBezTo>
                    <a:pt x="3004312" y="137160"/>
                    <a:pt x="3010281" y="130937"/>
                    <a:pt x="3017647" y="130937"/>
                  </a:cubicBezTo>
                  <a:cubicBezTo>
                    <a:pt x="3021838" y="130937"/>
                    <a:pt x="3026537" y="132969"/>
                    <a:pt x="3031998" y="138430"/>
                  </a:cubicBezTo>
                  <a:cubicBezTo>
                    <a:pt x="3033903" y="140335"/>
                    <a:pt x="3036951" y="140970"/>
                    <a:pt x="3040634" y="140970"/>
                  </a:cubicBezTo>
                  <a:cubicBezTo>
                    <a:pt x="3049651" y="140970"/>
                    <a:pt x="3062605" y="137033"/>
                    <a:pt x="3072511" y="136525"/>
                  </a:cubicBezTo>
                  <a:lnTo>
                    <a:pt x="3112897" y="136017"/>
                  </a:lnTo>
                  <a:cubicBezTo>
                    <a:pt x="3116961" y="136525"/>
                    <a:pt x="3121025" y="136652"/>
                    <a:pt x="3125089" y="136652"/>
                  </a:cubicBezTo>
                  <a:cubicBezTo>
                    <a:pt x="3133090" y="136652"/>
                    <a:pt x="3140964" y="135763"/>
                    <a:pt x="3148838" y="133985"/>
                  </a:cubicBezTo>
                  <a:lnTo>
                    <a:pt x="3161411" y="146177"/>
                  </a:lnTo>
                  <a:lnTo>
                    <a:pt x="3192780" y="139319"/>
                  </a:lnTo>
                  <a:cubicBezTo>
                    <a:pt x="3194304" y="139446"/>
                    <a:pt x="3195828" y="139573"/>
                    <a:pt x="3197352" y="139573"/>
                  </a:cubicBezTo>
                  <a:cubicBezTo>
                    <a:pt x="3205861" y="139573"/>
                    <a:pt x="3214497" y="137160"/>
                    <a:pt x="3223260" y="137160"/>
                  </a:cubicBezTo>
                  <a:cubicBezTo>
                    <a:pt x="3229483" y="137160"/>
                    <a:pt x="3235833" y="138430"/>
                    <a:pt x="3242183" y="142621"/>
                  </a:cubicBezTo>
                  <a:cubicBezTo>
                    <a:pt x="3242564" y="142875"/>
                    <a:pt x="3242945" y="142875"/>
                    <a:pt x="3243453" y="142875"/>
                  </a:cubicBezTo>
                  <a:cubicBezTo>
                    <a:pt x="3248025" y="142875"/>
                    <a:pt x="3259582" y="136398"/>
                    <a:pt x="3270123" y="136398"/>
                  </a:cubicBezTo>
                  <a:cubicBezTo>
                    <a:pt x="3271520" y="136398"/>
                    <a:pt x="3273044" y="136525"/>
                    <a:pt x="3274441" y="136779"/>
                  </a:cubicBezTo>
                  <a:lnTo>
                    <a:pt x="3310382" y="141732"/>
                  </a:lnTo>
                  <a:cubicBezTo>
                    <a:pt x="3312287" y="142621"/>
                    <a:pt x="3314065" y="143002"/>
                    <a:pt x="3315843" y="143002"/>
                  </a:cubicBezTo>
                  <a:cubicBezTo>
                    <a:pt x="3323082" y="143002"/>
                    <a:pt x="3329432" y="136906"/>
                    <a:pt x="3336671" y="136906"/>
                  </a:cubicBezTo>
                  <a:cubicBezTo>
                    <a:pt x="3339592" y="136906"/>
                    <a:pt x="3342640" y="137795"/>
                    <a:pt x="3345942" y="140462"/>
                  </a:cubicBezTo>
                  <a:cubicBezTo>
                    <a:pt x="3347212" y="141478"/>
                    <a:pt x="3348863" y="141732"/>
                    <a:pt x="3350895" y="141732"/>
                  </a:cubicBezTo>
                  <a:cubicBezTo>
                    <a:pt x="3357373" y="141732"/>
                    <a:pt x="3366898" y="137541"/>
                    <a:pt x="3374644" y="137541"/>
                  </a:cubicBezTo>
                  <a:cubicBezTo>
                    <a:pt x="3375279" y="137541"/>
                    <a:pt x="3376041" y="137541"/>
                    <a:pt x="3376676" y="137668"/>
                  </a:cubicBezTo>
                  <a:cubicBezTo>
                    <a:pt x="3394964" y="138303"/>
                    <a:pt x="3412872" y="141859"/>
                    <a:pt x="3431032" y="141859"/>
                  </a:cubicBezTo>
                  <a:cubicBezTo>
                    <a:pt x="3441192" y="141859"/>
                    <a:pt x="3451606" y="140716"/>
                    <a:pt x="3462148" y="137414"/>
                  </a:cubicBezTo>
                  <a:cubicBezTo>
                    <a:pt x="3465576" y="136398"/>
                    <a:pt x="3469006" y="135890"/>
                    <a:pt x="3473069" y="135890"/>
                  </a:cubicBezTo>
                  <a:cubicBezTo>
                    <a:pt x="3478530" y="135890"/>
                    <a:pt x="3485135" y="136906"/>
                    <a:pt x="3494532" y="139319"/>
                  </a:cubicBezTo>
                  <a:lnTo>
                    <a:pt x="3507486" y="149352"/>
                  </a:lnTo>
                  <a:cubicBezTo>
                    <a:pt x="3515995" y="143764"/>
                    <a:pt x="3524377" y="141732"/>
                    <a:pt x="3532759" y="141732"/>
                  </a:cubicBezTo>
                  <a:cubicBezTo>
                    <a:pt x="3545586" y="141732"/>
                    <a:pt x="3558540" y="146304"/>
                    <a:pt x="3572510" y="149225"/>
                  </a:cubicBezTo>
                  <a:cubicBezTo>
                    <a:pt x="3576447" y="150114"/>
                    <a:pt x="3580384" y="150368"/>
                    <a:pt x="3584194" y="150368"/>
                  </a:cubicBezTo>
                  <a:cubicBezTo>
                    <a:pt x="3600450" y="150368"/>
                    <a:pt x="3615436" y="144145"/>
                    <a:pt x="3631185" y="144145"/>
                  </a:cubicBezTo>
                  <a:cubicBezTo>
                    <a:pt x="3633089" y="144145"/>
                    <a:pt x="3634994" y="144272"/>
                    <a:pt x="3637026" y="144399"/>
                  </a:cubicBezTo>
                  <a:lnTo>
                    <a:pt x="3730372" y="149860"/>
                  </a:lnTo>
                  <a:cubicBezTo>
                    <a:pt x="3738754" y="149225"/>
                    <a:pt x="3747136" y="145415"/>
                    <a:pt x="3756153" y="145415"/>
                  </a:cubicBezTo>
                  <a:cubicBezTo>
                    <a:pt x="3759200" y="145415"/>
                    <a:pt x="3762375" y="145796"/>
                    <a:pt x="3765550" y="147066"/>
                  </a:cubicBezTo>
                  <a:cubicBezTo>
                    <a:pt x="3773170" y="149352"/>
                    <a:pt x="3780791" y="150495"/>
                    <a:pt x="3788537" y="150495"/>
                  </a:cubicBezTo>
                  <a:cubicBezTo>
                    <a:pt x="3792728" y="150495"/>
                    <a:pt x="3796919" y="150114"/>
                    <a:pt x="3801110" y="149479"/>
                  </a:cubicBezTo>
                  <a:lnTo>
                    <a:pt x="3849370" y="135890"/>
                  </a:lnTo>
                  <a:cubicBezTo>
                    <a:pt x="3823843" y="133096"/>
                    <a:pt x="3810381" y="130810"/>
                    <a:pt x="3799078" y="128905"/>
                  </a:cubicBezTo>
                  <a:cubicBezTo>
                    <a:pt x="3787775" y="127000"/>
                    <a:pt x="3773043" y="125730"/>
                    <a:pt x="3766947" y="118237"/>
                  </a:cubicBezTo>
                  <a:cubicBezTo>
                    <a:pt x="3764534" y="115443"/>
                    <a:pt x="3761994" y="114427"/>
                    <a:pt x="3759581" y="114427"/>
                  </a:cubicBezTo>
                  <a:cubicBezTo>
                    <a:pt x="3753104" y="114427"/>
                    <a:pt x="3746628" y="121285"/>
                    <a:pt x="3741166" y="121285"/>
                  </a:cubicBezTo>
                  <a:cubicBezTo>
                    <a:pt x="3738499" y="121285"/>
                    <a:pt x="3735959" y="119634"/>
                    <a:pt x="3733927" y="114681"/>
                  </a:cubicBezTo>
                  <a:cubicBezTo>
                    <a:pt x="3728974" y="115951"/>
                    <a:pt x="3724021" y="116459"/>
                    <a:pt x="3719322" y="116459"/>
                  </a:cubicBezTo>
                  <a:cubicBezTo>
                    <a:pt x="3695192" y="116459"/>
                    <a:pt x="3672967" y="102997"/>
                    <a:pt x="3648583" y="102235"/>
                  </a:cubicBezTo>
                  <a:cubicBezTo>
                    <a:pt x="3612261" y="100330"/>
                    <a:pt x="3575812" y="94361"/>
                    <a:pt x="3539490" y="90424"/>
                  </a:cubicBezTo>
                  <a:lnTo>
                    <a:pt x="3389376" y="74041"/>
                  </a:lnTo>
                  <a:cubicBezTo>
                    <a:pt x="3371977" y="72136"/>
                    <a:pt x="3348990" y="76327"/>
                    <a:pt x="3338703" y="66929"/>
                  </a:cubicBezTo>
                  <a:cubicBezTo>
                    <a:pt x="3334131" y="62738"/>
                    <a:pt x="3329813" y="61341"/>
                    <a:pt x="3325622" y="61341"/>
                  </a:cubicBezTo>
                  <a:cubicBezTo>
                    <a:pt x="3317494" y="61341"/>
                    <a:pt x="3310001" y="66802"/>
                    <a:pt x="3302381" y="66802"/>
                  </a:cubicBezTo>
                  <a:cubicBezTo>
                    <a:pt x="3299587" y="66802"/>
                    <a:pt x="3296666" y="66040"/>
                    <a:pt x="3293745" y="63881"/>
                  </a:cubicBezTo>
                  <a:cubicBezTo>
                    <a:pt x="3285617" y="57912"/>
                    <a:pt x="3276474" y="56388"/>
                    <a:pt x="3266949" y="56388"/>
                  </a:cubicBezTo>
                  <a:cubicBezTo>
                    <a:pt x="3256535" y="56388"/>
                    <a:pt x="3245486" y="58293"/>
                    <a:pt x="3234818" y="58293"/>
                  </a:cubicBezTo>
                  <a:cubicBezTo>
                    <a:pt x="3223134" y="58293"/>
                    <a:pt x="3211704" y="56007"/>
                    <a:pt x="3201671" y="46609"/>
                  </a:cubicBezTo>
                  <a:lnTo>
                    <a:pt x="3193035" y="52070"/>
                  </a:lnTo>
                  <a:lnTo>
                    <a:pt x="3183002" y="53975"/>
                  </a:lnTo>
                  <a:lnTo>
                    <a:pt x="3172842" y="52197"/>
                  </a:lnTo>
                  <a:lnTo>
                    <a:pt x="3166873" y="48768"/>
                  </a:lnTo>
                  <a:cubicBezTo>
                    <a:pt x="3161539" y="43561"/>
                    <a:pt x="3156586" y="41910"/>
                    <a:pt x="3151887" y="41910"/>
                  </a:cubicBezTo>
                  <a:cubicBezTo>
                    <a:pt x="3144267" y="41910"/>
                    <a:pt x="3137155" y="46101"/>
                    <a:pt x="3130043" y="46101"/>
                  </a:cubicBezTo>
                  <a:cubicBezTo>
                    <a:pt x="3129027" y="46101"/>
                    <a:pt x="3127884" y="45974"/>
                    <a:pt x="3126868" y="45847"/>
                  </a:cubicBezTo>
                  <a:cubicBezTo>
                    <a:pt x="3113025" y="43688"/>
                    <a:pt x="3099182" y="42164"/>
                    <a:pt x="3085212" y="41402"/>
                  </a:cubicBezTo>
                  <a:lnTo>
                    <a:pt x="2995931" y="31750"/>
                  </a:lnTo>
                  <a:cubicBezTo>
                    <a:pt x="2983993" y="29591"/>
                    <a:pt x="2971801" y="28194"/>
                    <a:pt x="2953640" y="28067"/>
                  </a:cubicBezTo>
                  <a:lnTo>
                    <a:pt x="2942591" y="32131"/>
                  </a:lnTo>
                  <a:cubicBezTo>
                    <a:pt x="2919604" y="27178"/>
                    <a:pt x="2900300" y="19939"/>
                    <a:pt x="2887727" y="19939"/>
                  </a:cubicBezTo>
                  <a:cubicBezTo>
                    <a:pt x="2885060" y="19939"/>
                    <a:pt x="2882774" y="20320"/>
                    <a:pt x="2880742" y="20955"/>
                  </a:cubicBezTo>
                  <a:cubicBezTo>
                    <a:pt x="2879218" y="21463"/>
                    <a:pt x="2877567" y="21717"/>
                    <a:pt x="2876043" y="21717"/>
                  </a:cubicBezTo>
                  <a:cubicBezTo>
                    <a:pt x="2869693" y="21717"/>
                    <a:pt x="2863724" y="17907"/>
                    <a:pt x="2858136" y="17907"/>
                  </a:cubicBezTo>
                  <a:cubicBezTo>
                    <a:pt x="2854961" y="17907"/>
                    <a:pt x="2852040" y="19177"/>
                    <a:pt x="2849246" y="22987"/>
                  </a:cubicBezTo>
                  <a:cubicBezTo>
                    <a:pt x="2845309" y="18415"/>
                    <a:pt x="2841245" y="16891"/>
                    <a:pt x="2837181" y="16891"/>
                  </a:cubicBezTo>
                  <a:cubicBezTo>
                    <a:pt x="2829434" y="16891"/>
                    <a:pt x="2821560" y="22352"/>
                    <a:pt x="2813686" y="22352"/>
                  </a:cubicBezTo>
                  <a:cubicBezTo>
                    <a:pt x="2813051" y="22352"/>
                    <a:pt x="2812543" y="22352"/>
                    <a:pt x="2811908" y="22225"/>
                  </a:cubicBezTo>
                  <a:lnTo>
                    <a:pt x="2749805" y="14351"/>
                  </a:lnTo>
                  <a:cubicBezTo>
                    <a:pt x="2747265" y="13589"/>
                    <a:pt x="2744852" y="13335"/>
                    <a:pt x="2742439" y="13335"/>
                  </a:cubicBezTo>
                  <a:cubicBezTo>
                    <a:pt x="2733803" y="13335"/>
                    <a:pt x="2725294" y="17018"/>
                    <a:pt x="2716658" y="17018"/>
                  </a:cubicBezTo>
                  <a:cubicBezTo>
                    <a:pt x="2711324" y="17018"/>
                    <a:pt x="2705863" y="15621"/>
                    <a:pt x="2700148" y="11176"/>
                  </a:cubicBezTo>
                  <a:cubicBezTo>
                    <a:pt x="2695449" y="7493"/>
                    <a:pt x="2690496" y="6223"/>
                    <a:pt x="2685416" y="6223"/>
                  </a:cubicBezTo>
                  <a:cubicBezTo>
                    <a:pt x="2672462" y="6223"/>
                    <a:pt x="2658746" y="14732"/>
                    <a:pt x="2645157" y="14732"/>
                  </a:cubicBezTo>
                  <a:cubicBezTo>
                    <a:pt x="2644141" y="14732"/>
                    <a:pt x="2642998" y="14732"/>
                    <a:pt x="2641982" y="14605"/>
                  </a:cubicBezTo>
                  <a:cubicBezTo>
                    <a:pt x="2617471" y="12192"/>
                    <a:pt x="2593087" y="6985"/>
                    <a:pt x="2568449" y="6985"/>
                  </a:cubicBezTo>
                  <a:cubicBezTo>
                    <a:pt x="2556003" y="6985"/>
                    <a:pt x="2543430" y="8382"/>
                    <a:pt x="2530730" y="12065"/>
                  </a:cubicBezTo>
                  <a:cubicBezTo>
                    <a:pt x="2526539" y="13081"/>
                    <a:pt x="2522348" y="13462"/>
                    <a:pt x="2518157" y="13462"/>
                  </a:cubicBezTo>
                  <a:cubicBezTo>
                    <a:pt x="2510283" y="13462"/>
                    <a:pt x="2502536" y="11684"/>
                    <a:pt x="2495043" y="8128"/>
                  </a:cubicBezTo>
                  <a:cubicBezTo>
                    <a:pt x="2493265" y="7239"/>
                    <a:pt x="2491614" y="6985"/>
                    <a:pt x="2489963" y="6985"/>
                  </a:cubicBezTo>
                  <a:cubicBezTo>
                    <a:pt x="2483486" y="6985"/>
                    <a:pt x="2477390" y="12446"/>
                    <a:pt x="2470405" y="12446"/>
                  </a:cubicBezTo>
                  <a:cubicBezTo>
                    <a:pt x="2466595" y="12446"/>
                    <a:pt x="2462404" y="10795"/>
                    <a:pt x="2457705" y="5588"/>
                  </a:cubicBezTo>
                  <a:lnTo>
                    <a:pt x="2449323" y="2159"/>
                  </a:lnTo>
                  <a:lnTo>
                    <a:pt x="2440179" y="2540"/>
                  </a:lnTo>
                  <a:lnTo>
                    <a:pt x="2432051" y="6604"/>
                  </a:lnTo>
                  <a:lnTo>
                    <a:pt x="2428114" y="11176"/>
                  </a:lnTo>
                  <a:cubicBezTo>
                    <a:pt x="2424812" y="5842"/>
                    <a:pt x="2421256" y="4191"/>
                    <a:pt x="2417700" y="4191"/>
                  </a:cubicBezTo>
                  <a:cubicBezTo>
                    <a:pt x="2411350" y="4191"/>
                    <a:pt x="2404746" y="9144"/>
                    <a:pt x="2398269" y="9144"/>
                  </a:cubicBezTo>
                  <a:cubicBezTo>
                    <a:pt x="2397380" y="9144"/>
                    <a:pt x="2396491" y="9017"/>
                    <a:pt x="2395475" y="8763"/>
                  </a:cubicBezTo>
                  <a:cubicBezTo>
                    <a:pt x="2370837" y="4191"/>
                    <a:pt x="2346072" y="1905"/>
                    <a:pt x="2321307" y="1905"/>
                  </a:cubicBezTo>
                  <a:cubicBezTo>
                    <a:pt x="2301622" y="1905"/>
                    <a:pt x="2281810" y="3302"/>
                    <a:pt x="2261998" y="6223"/>
                  </a:cubicBezTo>
                  <a:cubicBezTo>
                    <a:pt x="2248917" y="7112"/>
                    <a:pt x="2235836" y="7493"/>
                    <a:pt x="2222501" y="7493"/>
                  </a:cubicBezTo>
                  <a:cubicBezTo>
                    <a:pt x="2201419" y="7493"/>
                    <a:pt x="2179575" y="6477"/>
                    <a:pt x="2155572" y="4191"/>
                  </a:cubicBezTo>
                  <a:lnTo>
                    <a:pt x="2145666" y="10033"/>
                  </a:lnTo>
                  <a:cubicBezTo>
                    <a:pt x="2137030" y="6858"/>
                    <a:pt x="2126870" y="0"/>
                    <a:pt x="2121282" y="0"/>
                  </a:cubicBezTo>
                  <a:close/>
                </a:path>
              </a:pathLst>
            </a:custGeom>
            <a:solidFill>
              <a:srgbClr val="FFFFFF"/>
            </a:solidFill>
          </p:spPr>
        </p:sp>
      </p:grpSp>
      <p:sp>
        <p:nvSpPr>
          <p:cNvPr name="Freeform 16" id="16"/>
          <p:cNvSpPr/>
          <p:nvPr/>
        </p:nvSpPr>
        <p:spPr>
          <a:xfrm flipH="false" flipV="false" rot="0">
            <a:off x="4678668" y="631026"/>
            <a:ext cx="8930664" cy="8898189"/>
          </a:xfrm>
          <a:custGeom>
            <a:avLst/>
            <a:gdLst/>
            <a:ahLst/>
            <a:cxnLst/>
            <a:rect r="r" b="b" t="t" l="l"/>
            <a:pathLst>
              <a:path h="8898189" w="8930664">
                <a:moveTo>
                  <a:pt x="0" y="0"/>
                </a:moveTo>
                <a:lnTo>
                  <a:pt x="8930664" y="0"/>
                </a:lnTo>
                <a:lnTo>
                  <a:pt x="8930664" y="8898189"/>
                </a:lnTo>
                <a:lnTo>
                  <a:pt x="0" y="8898189"/>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510665" y="6514750"/>
            <a:ext cx="5367699" cy="2009040"/>
          </a:xfrm>
          <a:prstGeom prst="rect">
            <a:avLst/>
          </a:prstGeom>
        </p:spPr>
        <p:txBody>
          <a:bodyPr anchor="t" rtlCol="false" tIns="0" lIns="0" bIns="0" rIns="0">
            <a:spAutoFit/>
          </a:bodyPr>
          <a:lstStyle/>
          <a:p>
            <a:pPr algn="ctr">
              <a:lnSpc>
                <a:spcPts val="7699"/>
              </a:lnSpc>
            </a:pPr>
            <a:r>
              <a:rPr lang="en-US" sz="5499">
                <a:solidFill>
                  <a:srgbClr val="FFFFF4"/>
                </a:solidFill>
                <a:latin typeface="Caveat Brush"/>
                <a:ea typeface="Caveat Brush"/>
                <a:cs typeface="Caveat Brush"/>
                <a:sym typeface="Caveat Brush"/>
              </a:rPr>
              <a:t>BACKEND</a:t>
            </a:r>
          </a:p>
          <a:p>
            <a:pPr algn="ctr">
              <a:lnSpc>
                <a:spcPts val="2474"/>
              </a:lnSpc>
            </a:pPr>
          </a:p>
          <a:p>
            <a:pPr algn="ctr">
              <a:lnSpc>
                <a:spcPts val="2893"/>
              </a:lnSpc>
            </a:pPr>
            <a:r>
              <a:rPr lang="en-US" sz="2068">
                <a:solidFill>
                  <a:srgbClr val="FFFFF4"/>
                </a:solidFill>
                <a:latin typeface="Caveat Brush"/>
                <a:ea typeface="Caveat Brush"/>
                <a:cs typeface="Caveat Brush"/>
                <a:sym typeface="Caveat Brush"/>
              </a:rPr>
              <a:t>Language/Framework: Python (Flask or Django)  Database: MongoDB (flexible document storage)</a:t>
            </a:r>
          </a:p>
        </p:txBody>
      </p:sp>
      <p:sp>
        <p:nvSpPr>
          <p:cNvPr name="TextBox 18" id="18"/>
          <p:cNvSpPr txBox="true"/>
          <p:nvPr/>
        </p:nvSpPr>
        <p:spPr>
          <a:xfrm rot="0">
            <a:off x="3351490" y="3825511"/>
            <a:ext cx="3194304" cy="1709823"/>
          </a:xfrm>
          <a:prstGeom prst="rect">
            <a:avLst/>
          </a:prstGeom>
        </p:spPr>
        <p:txBody>
          <a:bodyPr anchor="t" rtlCol="false" tIns="0" lIns="0" bIns="0" rIns="0">
            <a:spAutoFit/>
          </a:bodyPr>
          <a:lstStyle/>
          <a:p>
            <a:pPr algn="r">
              <a:lnSpc>
                <a:spcPts val="7699"/>
              </a:lnSpc>
            </a:pPr>
            <a:r>
              <a:rPr lang="en-US" sz="5499">
                <a:solidFill>
                  <a:srgbClr val="FFFFF4"/>
                </a:solidFill>
                <a:latin typeface="Caveat Brush"/>
                <a:ea typeface="Caveat Brush"/>
                <a:cs typeface="Caveat Brush"/>
                <a:sym typeface="Caveat Brush"/>
              </a:rPr>
              <a:t> FRONTEND</a:t>
            </a:r>
          </a:p>
          <a:p>
            <a:pPr algn="r">
              <a:lnSpc>
                <a:spcPts val="2475"/>
              </a:lnSpc>
            </a:pPr>
          </a:p>
          <a:p>
            <a:pPr algn="r">
              <a:lnSpc>
                <a:spcPts val="3315"/>
              </a:lnSpc>
            </a:pPr>
            <a:r>
              <a:rPr lang="en-US" sz="2368">
                <a:solidFill>
                  <a:srgbClr val="FFFFF4"/>
                </a:solidFill>
                <a:latin typeface="Caveat Brush"/>
                <a:ea typeface="Caveat Brush"/>
                <a:cs typeface="Caveat Brush"/>
                <a:sym typeface="Caveat Brush"/>
              </a:rPr>
              <a:t>Framework : React.js or Vue.js</a:t>
            </a:r>
          </a:p>
        </p:txBody>
      </p:sp>
      <p:sp>
        <p:nvSpPr>
          <p:cNvPr name="TextBox 19" id="19"/>
          <p:cNvSpPr txBox="true"/>
          <p:nvPr/>
        </p:nvSpPr>
        <p:spPr>
          <a:xfrm rot="0">
            <a:off x="10412280" y="6657625"/>
            <a:ext cx="5585961" cy="1692242"/>
          </a:xfrm>
          <a:prstGeom prst="rect">
            <a:avLst/>
          </a:prstGeom>
        </p:spPr>
        <p:txBody>
          <a:bodyPr anchor="t" rtlCol="false" tIns="0" lIns="0" bIns="0" rIns="0">
            <a:spAutoFit/>
          </a:bodyPr>
          <a:lstStyle/>
          <a:p>
            <a:pPr algn="ctr">
              <a:lnSpc>
                <a:spcPts val="3694"/>
              </a:lnSpc>
            </a:pPr>
            <a:r>
              <a:rPr lang="en-US" sz="3358">
                <a:solidFill>
                  <a:srgbClr val="FFFFF4"/>
                </a:solidFill>
                <a:latin typeface="Caveat Brush"/>
                <a:ea typeface="Caveat Brush"/>
                <a:cs typeface="Caveat Brush"/>
                <a:sym typeface="Caveat Brush"/>
              </a:rPr>
              <a:t>CLOIUD</a:t>
            </a:r>
          </a:p>
          <a:p>
            <a:pPr algn="ctr">
              <a:lnSpc>
                <a:spcPts val="3694"/>
              </a:lnSpc>
            </a:pPr>
            <a:r>
              <a:rPr lang="en-US" sz="3358">
                <a:solidFill>
                  <a:srgbClr val="FFFFF4"/>
                </a:solidFill>
                <a:latin typeface="Caveat Brush"/>
                <a:ea typeface="Caveat Brush"/>
                <a:cs typeface="Caveat Brush"/>
                <a:sym typeface="Caveat Brush"/>
              </a:rPr>
              <a:t>(FUTURE TECHNOLOGY)</a:t>
            </a:r>
            <a:r>
              <a:rPr lang="en-US" sz="3358">
                <a:solidFill>
                  <a:srgbClr val="FFFFF4"/>
                </a:solidFill>
                <a:latin typeface="Caveat Brush"/>
                <a:ea typeface="Caveat Brush"/>
                <a:cs typeface="Caveat Brush"/>
                <a:sym typeface="Caveat Brush"/>
              </a:rPr>
              <a:t> </a:t>
            </a:r>
          </a:p>
          <a:p>
            <a:pPr algn="ctr">
              <a:lnSpc>
                <a:spcPts val="3694"/>
              </a:lnSpc>
            </a:pPr>
          </a:p>
          <a:p>
            <a:pPr algn="ctr">
              <a:lnSpc>
                <a:spcPts val="2349"/>
              </a:lnSpc>
            </a:pPr>
            <a:r>
              <a:rPr lang="en-US" sz="2136">
                <a:solidFill>
                  <a:srgbClr val="FFFFF4"/>
                </a:solidFill>
                <a:latin typeface="Caveat Brush"/>
                <a:ea typeface="Caveat Brush"/>
                <a:cs typeface="Caveat Brush"/>
                <a:sym typeface="Caveat Brush"/>
              </a:rPr>
              <a:t>Cloud Provider: AWS, Google Cloud Platform, or Azure</a:t>
            </a:r>
          </a:p>
        </p:txBody>
      </p:sp>
      <p:sp>
        <p:nvSpPr>
          <p:cNvPr name="TextBox 20" id="20"/>
          <p:cNvSpPr txBox="true"/>
          <p:nvPr/>
        </p:nvSpPr>
        <p:spPr>
          <a:xfrm rot="0">
            <a:off x="11041211" y="3710221"/>
            <a:ext cx="4685561" cy="1171575"/>
          </a:xfrm>
          <a:prstGeom prst="rect">
            <a:avLst/>
          </a:prstGeom>
        </p:spPr>
        <p:txBody>
          <a:bodyPr anchor="t" rtlCol="false" tIns="0" lIns="0" bIns="0" rIns="0">
            <a:spAutoFit/>
          </a:bodyPr>
          <a:lstStyle/>
          <a:p>
            <a:pPr algn="ctr">
              <a:lnSpc>
                <a:spcPts val="4607"/>
              </a:lnSpc>
            </a:pPr>
            <a:r>
              <a:rPr lang="en-US" sz="3839">
                <a:solidFill>
                  <a:srgbClr val="FFFFF4"/>
                </a:solidFill>
                <a:latin typeface="Caveat Brush"/>
                <a:ea typeface="Caveat Brush"/>
                <a:cs typeface="Caveat Brush"/>
                <a:sym typeface="Caveat Brush"/>
              </a:rPr>
              <a:t>BLOCKCHAIN </a:t>
            </a:r>
          </a:p>
          <a:p>
            <a:pPr algn="ctr">
              <a:lnSpc>
                <a:spcPts val="4607"/>
              </a:lnSpc>
            </a:pPr>
            <a:r>
              <a:rPr lang="en-US" sz="3839">
                <a:solidFill>
                  <a:srgbClr val="FFFFF4"/>
                </a:solidFill>
                <a:latin typeface="Caveat Brush"/>
                <a:ea typeface="Caveat Brush"/>
                <a:cs typeface="Caveat Brush"/>
                <a:sym typeface="Caveat Brush"/>
              </a:rPr>
              <a:t>(FUTURE TECHNOLOGY)</a:t>
            </a:r>
          </a:p>
        </p:txBody>
      </p:sp>
      <p:sp>
        <p:nvSpPr>
          <p:cNvPr name="TextBox 21" id="21"/>
          <p:cNvSpPr txBox="true"/>
          <p:nvPr/>
        </p:nvSpPr>
        <p:spPr>
          <a:xfrm rot="0">
            <a:off x="6884175" y="1181881"/>
            <a:ext cx="4361536" cy="1036172"/>
          </a:xfrm>
          <a:prstGeom prst="rect">
            <a:avLst/>
          </a:prstGeom>
        </p:spPr>
        <p:txBody>
          <a:bodyPr anchor="t" rtlCol="false" tIns="0" lIns="0" bIns="0" rIns="0">
            <a:spAutoFit/>
          </a:bodyPr>
          <a:lstStyle/>
          <a:p>
            <a:pPr algn="l">
              <a:lnSpc>
                <a:spcPts val="8513"/>
              </a:lnSpc>
            </a:pPr>
            <a:r>
              <a:rPr lang="en-US" sz="6080">
                <a:solidFill>
                  <a:srgbClr val="000000"/>
                </a:solidFill>
                <a:latin typeface="Caveat Brush"/>
                <a:ea typeface="Caveat Brush"/>
                <a:cs typeface="Caveat Brush"/>
                <a:sym typeface="Caveat Brush"/>
              </a:rPr>
              <a:t>T</a:t>
            </a:r>
            <a:r>
              <a:rPr lang="en-US" sz="6080">
                <a:solidFill>
                  <a:srgbClr val="000000"/>
                </a:solidFill>
                <a:latin typeface="Caveat Brush"/>
                <a:ea typeface="Caveat Brush"/>
                <a:cs typeface="Caveat Brush"/>
                <a:sym typeface="Caveat Brush"/>
              </a:rPr>
              <a:t>echnical Stack </a:t>
            </a:r>
          </a:p>
        </p:txBody>
      </p:sp>
      <p:sp>
        <p:nvSpPr>
          <p:cNvPr name="TextBox 22" id="22"/>
          <p:cNvSpPr txBox="true"/>
          <p:nvPr/>
        </p:nvSpPr>
        <p:spPr>
          <a:xfrm rot="0">
            <a:off x="10814342" y="5065466"/>
            <a:ext cx="5462759" cy="692926"/>
          </a:xfrm>
          <a:prstGeom prst="rect">
            <a:avLst/>
          </a:prstGeom>
        </p:spPr>
        <p:txBody>
          <a:bodyPr anchor="t" rtlCol="false" tIns="0" lIns="0" bIns="0" rIns="0">
            <a:spAutoFit/>
          </a:bodyPr>
          <a:lstStyle/>
          <a:p>
            <a:pPr algn="ctr">
              <a:lnSpc>
                <a:spcPts val="2842"/>
              </a:lnSpc>
            </a:pPr>
            <a:r>
              <a:rPr lang="en-US" sz="2040">
                <a:solidFill>
                  <a:srgbClr val="FFFFFF"/>
                </a:solidFill>
                <a:latin typeface="Caveat Brush"/>
                <a:ea typeface="Caveat Brush"/>
                <a:cs typeface="Caveat Brush"/>
                <a:sym typeface="Caveat Brush"/>
              </a:rPr>
              <a:t>Platform : Ethereum </a:t>
            </a:r>
          </a:p>
          <a:p>
            <a:pPr algn="ctr">
              <a:lnSpc>
                <a:spcPts val="2842"/>
              </a:lnSpc>
            </a:pPr>
            <a:r>
              <a:rPr lang="en-US" sz="2040">
                <a:solidFill>
                  <a:srgbClr val="FFFFFF"/>
                </a:solidFill>
                <a:latin typeface="Caveat Brush"/>
                <a:ea typeface="Caveat Brush"/>
                <a:cs typeface="Caveat Brush"/>
                <a:sym typeface="Caveat Brush"/>
              </a:rPr>
              <a:t>Integration : WEB3.JS for smart contract interaction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095538" y="-1559402"/>
            <a:ext cx="14731209" cy="8660547"/>
            <a:chOff x="0" y="0"/>
            <a:chExt cx="3879825" cy="2280967"/>
          </a:xfrm>
        </p:grpSpPr>
        <p:sp>
          <p:nvSpPr>
            <p:cNvPr name="Freeform 3" id="3"/>
            <p:cNvSpPr/>
            <p:nvPr/>
          </p:nvSpPr>
          <p:spPr>
            <a:xfrm flipH="false" flipV="false" rot="0">
              <a:off x="0" y="0"/>
              <a:ext cx="3879825" cy="2280967"/>
            </a:xfrm>
            <a:custGeom>
              <a:avLst/>
              <a:gdLst/>
              <a:ahLst/>
              <a:cxnLst/>
              <a:rect r="r" b="b" t="t" l="l"/>
              <a:pathLst>
                <a:path h="2280967" w="3879825">
                  <a:moveTo>
                    <a:pt x="5781" y="0"/>
                  </a:moveTo>
                  <a:lnTo>
                    <a:pt x="3874044" y="0"/>
                  </a:lnTo>
                  <a:cubicBezTo>
                    <a:pt x="3875577" y="0"/>
                    <a:pt x="3877047" y="609"/>
                    <a:pt x="3878132" y="1693"/>
                  </a:cubicBezTo>
                  <a:cubicBezTo>
                    <a:pt x="3879216" y="2777"/>
                    <a:pt x="3879825" y="4248"/>
                    <a:pt x="3879825" y="5781"/>
                  </a:cubicBezTo>
                  <a:lnTo>
                    <a:pt x="3879825" y="2275186"/>
                  </a:lnTo>
                  <a:cubicBezTo>
                    <a:pt x="3879825" y="2278379"/>
                    <a:pt x="3877237" y="2280967"/>
                    <a:pt x="3874044" y="2280967"/>
                  </a:cubicBezTo>
                  <a:lnTo>
                    <a:pt x="5781" y="2280967"/>
                  </a:lnTo>
                  <a:cubicBezTo>
                    <a:pt x="4248" y="2280967"/>
                    <a:pt x="2777" y="2280358"/>
                    <a:pt x="1693" y="2279274"/>
                  </a:cubicBezTo>
                  <a:cubicBezTo>
                    <a:pt x="609" y="2278190"/>
                    <a:pt x="0" y="2276719"/>
                    <a:pt x="0" y="2275186"/>
                  </a:cubicBezTo>
                  <a:lnTo>
                    <a:pt x="0" y="5781"/>
                  </a:lnTo>
                  <a:cubicBezTo>
                    <a:pt x="0" y="4248"/>
                    <a:pt x="609" y="2777"/>
                    <a:pt x="1693" y="1693"/>
                  </a:cubicBezTo>
                  <a:cubicBezTo>
                    <a:pt x="2777" y="609"/>
                    <a:pt x="4248" y="0"/>
                    <a:pt x="5781" y="0"/>
                  </a:cubicBezTo>
                  <a:close/>
                </a:path>
              </a:pathLst>
            </a:custGeom>
            <a:solidFill>
              <a:srgbClr val="3D455F">
                <a:alpha val="27843"/>
              </a:srgbClr>
            </a:solidFill>
            <a:ln w="85725" cap="sq">
              <a:solidFill>
                <a:srgbClr val="000000">
                  <a:alpha val="27843"/>
                </a:srgbClr>
              </a:solidFill>
              <a:prstDash val="solid"/>
              <a:miter/>
            </a:ln>
          </p:spPr>
        </p:sp>
        <p:sp>
          <p:nvSpPr>
            <p:cNvPr name="TextBox 4" id="4"/>
            <p:cNvSpPr txBox="true"/>
            <p:nvPr/>
          </p:nvSpPr>
          <p:spPr>
            <a:xfrm>
              <a:off x="0" y="-66675"/>
              <a:ext cx="3879825" cy="2347642"/>
            </a:xfrm>
            <a:prstGeom prst="rect">
              <a:avLst/>
            </a:prstGeom>
          </p:spPr>
          <p:txBody>
            <a:bodyPr anchor="ctr" rtlCol="false" tIns="50800" lIns="50800" bIns="50800" rIns="50800"/>
            <a:lstStyle/>
            <a:p>
              <a:pPr algn="ctr" marL="619303" indent="-309652" lvl="1">
                <a:lnSpc>
                  <a:spcPts val="4015"/>
                </a:lnSpc>
                <a:buAutoNum type="arabicPeriod" startAt="1"/>
              </a:pPr>
            </a:p>
          </p:txBody>
        </p:sp>
      </p:grpSp>
      <p:grpSp>
        <p:nvGrpSpPr>
          <p:cNvPr name="Group 5" id="5"/>
          <p:cNvGrpSpPr/>
          <p:nvPr/>
        </p:nvGrpSpPr>
        <p:grpSpPr>
          <a:xfrm rot="0">
            <a:off x="3709191" y="1750816"/>
            <a:ext cx="14731209" cy="8660547"/>
            <a:chOff x="0" y="0"/>
            <a:chExt cx="3879825" cy="2280967"/>
          </a:xfrm>
        </p:grpSpPr>
        <p:sp>
          <p:nvSpPr>
            <p:cNvPr name="Freeform 6" id="6"/>
            <p:cNvSpPr/>
            <p:nvPr/>
          </p:nvSpPr>
          <p:spPr>
            <a:xfrm flipH="false" flipV="false" rot="0">
              <a:off x="0" y="0"/>
              <a:ext cx="3879825" cy="2280967"/>
            </a:xfrm>
            <a:custGeom>
              <a:avLst/>
              <a:gdLst/>
              <a:ahLst/>
              <a:cxnLst/>
              <a:rect r="r" b="b" t="t" l="l"/>
              <a:pathLst>
                <a:path h="2280967" w="3879825">
                  <a:moveTo>
                    <a:pt x="5781" y="0"/>
                  </a:moveTo>
                  <a:lnTo>
                    <a:pt x="3874044" y="0"/>
                  </a:lnTo>
                  <a:cubicBezTo>
                    <a:pt x="3875577" y="0"/>
                    <a:pt x="3877047" y="609"/>
                    <a:pt x="3878132" y="1693"/>
                  </a:cubicBezTo>
                  <a:cubicBezTo>
                    <a:pt x="3879216" y="2777"/>
                    <a:pt x="3879825" y="4248"/>
                    <a:pt x="3879825" y="5781"/>
                  </a:cubicBezTo>
                  <a:lnTo>
                    <a:pt x="3879825" y="2275186"/>
                  </a:lnTo>
                  <a:cubicBezTo>
                    <a:pt x="3879825" y="2278379"/>
                    <a:pt x="3877237" y="2280967"/>
                    <a:pt x="3874044" y="2280967"/>
                  </a:cubicBezTo>
                  <a:lnTo>
                    <a:pt x="5781" y="2280967"/>
                  </a:lnTo>
                  <a:cubicBezTo>
                    <a:pt x="4248" y="2280967"/>
                    <a:pt x="2777" y="2280358"/>
                    <a:pt x="1693" y="2279274"/>
                  </a:cubicBezTo>
                  <a:cubicBezTo>
                    <a:pt x="609" y="2278190"/>
                    <a:pt x="0" y="2276719"/>
                    <a:pt x="0" y="2275186"/>
                  </a:cubicBezTo>
                  <a:lnTo>
                    <a:pt x="0" y="5781"/>
                  </a:lnTo>
                  <a:cubicBezTo>
                    <a:pt x="0" y="4248"/>
                    <a:pt x="609" y="2777"/>
                    <a:pt x="1693" y="1693"/>
                  </a:cubicBezTo>
                  <a:cubicBezTo>
                    <a:pt x="2777" y="609"/>
                    <a:pt x="4248" y="0"/>
                    <a:pt x="5781" y="0"/>
                  </a:cubicBezTo>
                  <a:close/>
                </a:path>
              </a:pathLst>
            </a:custGeom>
            <a:solidFill>
              <a:srgbClr val="2A4DCF">
                <a:alpha val="5882"/>
              </a:srgbClr>
            </a:solidFill>
            <a:ln w="47625" cap="sq">
              <a:solidFill>
                <a:srgbClr val="000000">
                  <a:alpha val="5882"/>
                </a:srgbClr>
              </a:solidFill>
              <a:prstDash val="solid"/>
              <a:miter/>
            </a:ln>
          </p:spPr>
        </p:sp>
        <p:sp>
          <p:nvSpPr>
            <p:cNvPr name="TextBox 7" id="7"/>
            <p:cNvSpPr txBox="true"/>
            <p:nvPr/>
          </p:nvSpPr>
          <p:spPr>
            <a:xfrm>
              <a:off x="0" y="-66675"/>
              <a:ext cx="3879825" cy="23476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8" id="8"/>
          <p:cNvSpPr/>
          <p:nvPr/>
        </p:nvSpPr>
        <p:spPr>
          <a:xfrm flipH="false" flipV="false" rot="0">
            <a:off x="-1334910" y="-20641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sp>
        <p:nvSpPr>
          <p:cNvPr name="Freeform 9" id="9"/>
          <p:cNvSpPr/>
          <p:nvPr/>
        </p:nvSpPr>
        <p:spPr>
          <a:xfrm flipH="false" flipV="false" rot="0">
            <a:off x="7511434" y="1994301"/>
            <a:ext cx="7737952" cy="7925276"/>
          </a:xfrm>
          <a:custGeom>
            <a:avLst/>
            <a:gdLst/>
            <a:ahLst/>
            <a:cxnLst/>
            <a:rect r="r" b="b" t="t" l="l"/>
            <a:pathLst>
              <a:path h="7925276" w="7737952">
                <a:moveTo>
                  <a:pt x="0" y="0"/>
                </a:moveTo>
                <a:lnTo>
                  <a:pt x="7737952" y="0"/>
                </a:lnTo>
                <a:lnTo>
                  <a:pt x="7737952" y="7925276"/>
                </a:lnTo>
                <a:lnTo>
                  <a:pt x="0" y="7925276"/>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746167" y="3400156"/>
            <a:ext cx="12770433" cy="7961105"/>
          </a:xfrm>
          <a:prstGeom prst="rect">
            <a:avLst/>
          </a:prstGeom>
        </p:spPr>
        <p:txBody>
          <a:bodyPr anchor="t" rtlCol="false" tIns="0" lIns="0" bIns="0" rIns="0">
            <a:spAutoFit/>
          </a:bodyPr>
          <a:lstStyle/>
          <a:p>
            <a:pPr algn="just" marL="1391616" indent="-695808" lvl="1">
              <a:lnSpc>
                <a:spcPts val="9023"/>
              </a:lnSpc>
              <a:buFont typeface="Arial"/>
              <a:buChar char="•"/>
            </a:pPr>
            <a:r>
              <a:rPr lang="en-US" sz="6445">
                <a:solidFill>
                  <a:srgbClr val="FFFFFF"/>
                </a:solidFill>
                <a:latin typeface="Caveat Brush"/>
                <a:ea typeface="Caveat Brush"/>
                <a:cs typeface="Caveat Brush"/>
                <a:sym typeface="Caveat Brush"/>
              </a:rPr>
              <a:t>Enhanced Security</a:t>
            </a:r>
          </a:p>
          <a:p>
            <a:pPr algn="just" marL="1391616" indent="-695808" lvl="1">
              <a:lnSpc>
                <a:spcPts val="9023"/>
              </a:lnSpc>
              <a:buFont typeface="Arial"/>
              <a:buChar char="•"/>
            </a:pPr>
            <a:r>
              <a:rPr lang="en-US" sz="6445">
                <a:solidFill>
                  <a:srgbClr val="FFFFFF"/>
                </a:solidFill>
                <a:latin typeface="Caveat Brush"/>
                <a:ea typeface="Caveat Brush"/>
                <a:cs typeface="Caveat Brush"/>
                <a:sym typeface="Caveat Brush"/>
              </a:rPr>
              <a:t> Improved Efficiency</a:t>
            </a:r>
          </a:p>
          <a:p>
            <a:pPr algn="just" marL="1391616" indent="-695808" lvl="1">
              <a:lnSpc>
                <a:spcPts val="9023"/>
              </a:lnSpc>
              <a:buFont typeface="Arial"/>
              <a:buChar char="•"/>
            </a:pPr>
            <a:r>
              <a:rPr lang="en-US" sz="6445">
                <a:solidFill>
                  <a:srgbClr val="FFFFFF"/>
                </a:solidFill>
                <a:latin typeface="Caveat Brush"/>
                <a:ea typeface="Caveat Brush"/>
                <a:cs typeface="Caveat Brush"/>
                <a:sym typeface="Caveat Brush"/>
              </a:rPr>
              <a:t>Timely Emergency Response</a:t>
            </a:r>
          </a:p>
          <a:p>
            <a:pPr algn="just" marL="1391616" indent="-695808" lvl="1">
              <a:lnSpc>
                <a:spcPts val="9023"/>
              </a:lnSpc>
              <a:buFont typeface="Arial"/>
              <a:buChar char="•"/>
            </a:pPr>
            <a:r>
              <a:rPr lang="en-US" sz="6445">
                <a:solidFill>
                  <a:srgbClr val="FFFFFF"/>
                </a:solidFill>
                <a:latin typeface="Caveat Brush"/>
                <a:ea typeface="Caveat Brush"/>
                <a:cs typeface="Caveat Brush"/>
                <a:sym typeface="Caveat Brush"/>
              </a:rPr>
              <a:t>Patient-Centric Care</a:t>
            </a:r>
          </a:p>
          <a:p>
            <a:pPr algn="just" marL="1391616" indent="-695808" lvl="1">
              <a:lnSpc>
                <a:spcPts val="9023"/>
              </a:lnSpc>
              <a:buFont typeface="Arial"/>
              <a:buChar char="•"/>
            </a:pPr>
            <a:r>
              <a:rPr lang="en-US" sz="6445">
                <a:solidFill>
                  <a:srgbClr val="FFFFFF"/>
                </a:solidFill>
                <a:latin typeface="Caveat Brush"/>
                <a:ea typeface="Caveat Brush"/>
                <a:cs typeface="Caveat Brush"/>
                <a:sym typeface="Caveat Brush"/>
              </a:rPr>
              <a:t>Innovation and Future-Readiness</a:t>
            </a:r>
          </a:p>
          <a:p>
            <a:pPr algn="just">
              <a:lnSpc>
                <a:spcPts val="9023"/>
              </a:lnSpc>
            </a:pPr>
          </a:p>
          <a:p>
            <a:pPr algn="just">
              <a:lnSpc>
                <a:spcPts val="9023"/>
              </a:lnSpc>
            </a:pPr>
          </a:p>
        </p:txBody>
      </p:sp>
      <p:sp>
        <p:nvSpPr>
          <p:cNvPr name="TextBox 11" id="11"/>
          <p:cNvSpPr txBox="true"/>
          <p:nvPr/>
        </p:nvSpPr>
        <p:spPr>
          <a:xfrm rot="-43920">
            <a:off x="2218485" y="836264"/>
            <a:ext cx="4179113" cy="1542686"/>
          </a:xfrm>
          <a:prstGeom prst="rect">
            <a:avLst/>
          </a:prstGeom>
        </p:spPr>
        <p:txBody>
          <a:bodyPr anchor="t" rtlCol="false" tIns="0" lIns="0" bIns="0" rIns="0">
            <a:spAutoFit/>
          </a:bodyPr>
          <a:lstStyle/>
          <a:p>
            <a:pPr algn="l">
              <a:lnSpc>
                <a:spcPts val="12620"/>
              </a:lnSpc>
            </a:pPr>
            <a:r>
              <a:rPr lang="en-US" sz="9014">
                <a:solidFill>
                  <a:srgbClr val="000000"/>
                </a:solidFill>
                <a:latin typeface="Caveat Brush"/>
                <a:ea typeface="Caveat Brush"/>
                <a:cs typeface="Caveat Brush"/>
                <a:sym typeface="Caveat Brush"/>
              </a:rPr>
              <a:t>BENEFITS</a:t>
            </a:r>
          </a:p>
        </p:txBody>
      </p:sp>
      <p:sp>
        <p:nvSpPr>
          <p:cNvPr name="Freeform 12" id="12"/>
          <p:cNvSpPr/>
          <p:nvPr/>
        </p:nvSpPr>
        <p:spPr>
          <a:xfrm flipH="false" flipV="false" rot="0">
            <a:off x="1095703" y="126921"/>
            <a:ext cx="7665888" cy="2770872"/>
          </a:xfrm>
          <a:custGeom>
            <a:avLst/>
            <a:gdLst/>
            <a:ahLst/>
            <a:cxnLst/>
            <a:rect r="r" b="b" t="t" l="l"/>
            <a:pathLst>
              <a:path h="2770872" w="7665888">
                <a:moveTo>
                  <a:pt x="0" y="0"/>
                </a:moveTo>
                <a:lnTo>
                  <a:pt x="7665887" y="0"/>
                </a:lnTo>
                <a:lnTo>
                  <a:pt x="7665887" y="2770872"/>
                </a:lnTo>
                <a:lnTo>
                  <a:pt x="0" y="2770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67514" y="-551717"/>
            <a:ext cx="15420486" cy="8229600"/>
            <a:chOff x="0" y="0"/>
            <a:chExt cx="4061363" cy="2167467"/>
          </a:xfrm>
        </p:grpSpPr>
        <p:sp>
          <p:nvSpPr>
            <p:cNvPr name="Freeform 3" id="3"/>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4" id="4"/>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5" id="5"/>
          <p:cNvSpPr/>
          <p:nvPr/>
        </p:nvSpPr>
        <p:spPr>
          <a:xfrm flipH="false" flipV="false" rot="0">
            <a:off x="-1334910" y="-20641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6" id="6"/>
          <p:cNvGrpSpPr>
            <a:grpSpLocks noChangeAspect="true"/>
          </p:cNvGrpSpPr>
          <p:nvPr/>
        </p:nvGrpSpPr>
        <p:grpSpPr>
          <a:xfrm rot="0">
            <a:off x="891959" y="3563083"/>
            <a:ext cx="372075" cy="287645"/>
            <a:chOff x="0" y="0"/>
            <a:chExt cx="372072" cy="287655"/>
          </a:xfrm>
        </p:grpSpPr>
        <p:sp>
          <p:nvSpPr>
            <p:cNvPr name="Freeform 7" id="7"/>
            <p:cNvSpPr/>
            <p:nvPr/>
          </p:nvSpPr>
          <p:spPr>
            <a:xfrm flipH="false" flipV="false" rot="0">
              <a:off x="254" y="-1270"/>
              <a:ext cx="372491" cy="297307"/>
            </a:xfrm>
            <a:custGeom>
              <a:avLst/>
              <a:gdLst/>
              <a:ahLst/>
              <a:cxnLst/>
              <a:rect r="r" b="b" t="t" l="l"/>
              <a:pathLst>
                <a:path h="297307" w="372491">
                  <a:moveTo>
                    <a:pt x="246126" y="27432"/>
                  </a:moveTo>
                  <a:cubicBezTo>
                    <a:pt x="216916" y="13970"/>
                    <a:pt x="186309" y="0"/>
                    <a:pt x="154178" y="1397"/>
                  </a:cubicBezTo>
                  <a:cubicBezTo>
                    <a:pt x="114554" y="3048"/>
                    <a:pt x="78994" y="28194"/>
                    <a:pt x="55118" y="60071"/>
                  </a:cubicBezTo>
                  <a:cubicBezTo>
                    <a:pt x="31242" y="91948"/>
                    <a:pt x="17907" y="129794"/>
                    <a:pt x="4953" y="167259"/>
                  </a:cubicBezTo>
                  <a:lnTo>
                    <a:pt x="0" y="194818"/>
                  </a:lnTo>
                  <a:cubicBezTo>
                    <a:pt x="1524" y="207010"/>
                    <a:pt x="10033" y="216916"/>
                    <a:pt x="18034" y="226060"/>
                  </a:cubicBezTo>
                  <a:cubicBezTo>
                    <a:pt x="33909" y="243967"/>
                    <a:pt x="50165" y="262382"/>
                    <a:pt x="71501" y="273304"/>
                  </a:cubicBezTo>
                  <a:cubicBezTo>
                    <a:pt x="92837" y="284226"/>
                    <a:pt x="120523" y="286004"/>
                    <a:pt x="139446" y="271272"/>
                  </a:cubicBezTo>
                  <a:cubicBezTo>
                    <a:pt x="150749" y="262509"/>
                    <a:pt x="157861" y="248920"/>
                    <a:pt x="170053" y="241681"/>
                  </a:cubicBezTo>
                  <a:cubicBezTo>
                    <a:pt x="182245" y="234442"/>
                    <a:pt x="203454" y="239776"/>
                    <a:pt x="202565" y="254000"/>
                  </a:cubicBezTo>
                  <a:cubicBezTo>
                    <a:pt x="202057" y="263652"/>
                    <a:pt x="191516" y="273177"/>
                    <a:pt x="196977" y="281178"/>
                  </a:cubicBezTo>
                  <a:lnTo>
                    <a:pt x="203327" y="285623"/>
                  </a:lnTo>
                  <a:cubicBezTo>
                    <a:pt x="258318" y="297307"/>
                    <a:pt x="308737" y="269113"/>
                    <a:pt x="353441" y="242189"/>
                  </a:cubicBezTo>
                  <a:lnTo>
                    <a:pt x="364871" y="235204"/>
                  </a:lnTo>
                  <a:cubicBezTo>
                    <a:pt x="372491" y="222504"/>
                    <a:pt x="371983" y="213741"/>
                    <a:pt x="371094" y="205613"/>
                  </a:cubicBezTo>
                  <a:lnTo>
                    <a:pt x="354584" y="120777"/>
                  </a:lnTo>
                  <a:cubicBezTo>
                    <a:pt x="351917" y="111887"/>
                    <a:pt x="348869" y="102616"/>
                    <a:pt x="342265" y="96139"/>
                  </a:cubicBezTo>
                  <a:cubicBezTo>
                    <a:pt x="331851" y="85725"/>
                    <a:pt x="315468" y="84836"/>
                    <a:pt x="300609" y="84836"/>
                  </a:cubicBezTo>
                  <a:cubicBezTo>
                    <a:pt x="285750" y="84836"/>
                    <a:pt x="269621" y="84836"/>
                    <a:pt x="258064" y="75692"/>
                  </a:cubicBezTo>
                  <a:cubicBezTo>
                    <a:pt x="246507" y="66548"/>
                    <a:pt x="245618" y="44196"/>
                    <a:pt x="259588" y="39497"/>
                  </a:cubicBezTo>
                </a:path>
              </a:pathLst>
            </a:custGeom>
            <a:solidFill>
              <a:srgbClr val="FFFFFF"/>
            </a:solidFill>
          </p:spPr>
        </p:sp>
      </p:grpSp>
      <p:grpSp>
        <p:nvGrpSpPr>
          <p:cNvPr name="Group 8" id="8"/>
          <p:cNvGrpSpPr>
            <a:grpSpLocks noChangeAspect="true"/>
          </p:cNvGrpSpPr>
          <p:nvPr/>
        </p:nvGrpSpPr>
        <p:grpSpPr>
          <a:xfrm rot="0">
            <a:off x="-63503" y="624592"/>
            <a:ext cx="1697726" cy="2436133"/>
            <a:chOff x="0" y="0"/>
            <a:chExt cx="1697723" cy="2436139"/>
          </a:xfrm>
        </p:grpSpPr>
        <p:sp>
          <p:nvSpPr>
            <p:cNvPr name="Freeform 9" id="9"/>
            <p:cNvSpPr/>
            <p:nvPr/>
          </p:nvSpPr>
          <p:spPr>
            <a:xfrm flipH="false" flipV="false" rot="0">
              <a:off x="1243076" y="63246"/>
              <a:ext cx="320294" cy="1234948"/>
            </a:xfrm>
            <a:custGeom>
              <a:avLst/>
              <a:gdLst/>
              <a:ahLst/>
              <a:cxnLst/>
              <a:rect r="r" b="b" t="t" l="l"/>
              <a:pathLst>
                <a:path h="1234948" w="320294">
                  <a:moveTo>
                    <a:pt x="104013" y="1234948"/>
                  </a:moveTo>
                  <a:cubicBezTo>
                    <a:pt x="30353" y="1049274"/>
                    <a:pt x="0" y="846201"/>
                    <a:pt x="16129" y="647065"/>
                  </a:cubicBezTo>
                  <a:cubicBezTo>
                    <a:pt x="21209" y="583819"/>
                    <a:pt x="32258" y="502412"/>
                    <a:pt x="73025" y="433705"/>
                  </a:cubicBezTo>
                  <a:cubicBezTo>
                    <a:pt x="89662" y="405638"/>
                    <a:pt x="110363" y="381635"/>
                    <a:pt x="133858" y="362839"/>
                  </a:cubicBezTo>
                  <a:cubicBezTo>
                    <a:pt x="105156" y="325120"/>
                    <a:pt x="89916" y="276098"/>
                    <a:pt x="88773" y="231013"/>
                  </a:cubicBezTo>
                  <a:cubicBezTo>
                    <a:pt x="86868" y="148717"/>
                    <a:pt x="120777" y="69723"/>
                    <a:pt x="150876" y="0"/>
                  </a:cubicBezTo>
                  <a:lnTo>
                    <a:pt x="165354" y="6223"/>
                  </a:lnTo>
                  <a:cubicBezTo>
                    <a:pt x="136017" y="74422"/>
                    <a:pt x="102743" y="151638"/>
                    <a:pt x="104648" y="230505"/>
                  </a:cubicBezTo>
                  <a:cubicBezTo>
                    <a:pt x="105537" y="272542"/>
                    <a:pt x="119888" y="318389"/>
                    <a:pt x="146431" y="353187"/>
                  </a:cubicBezTo>
                  <a:cubicBezTo>
                    <a:pt x="179959" y="329565"/>
                    <a:pt x="217932" y="316230"/>
                    <a:pt x="255905" y="315722"/>
                  </a:cubicBezTo>
                  <a:cubicBezTo>
                    <a:pt x="278892" y="315468"/>
                    <a:pt x="296291" y="321056"/>
                    <a:pt x="307340" y="332613"/>
                  </a:cubicBezTo>
                  <a:cubicBezTo>
                    <a:pt x="316103" y="341757"/>
                    <a:pt x="320294" y="354330"/>
                    <a:pt x="319405" y="368173"/>
                  </a:cubicBezTo>
                  <a:cubicBezTo>
                    <a:pt x="318262" y="384556"/>
                    <a:pt x="310007" y="400304"/>
                    <a:pt x="297434" y="410083"/>
                  </a:cubicBezTo>
                  <a:cubicBezTo>
                    <a:pt x="277876" y="425323"/>
                    <a:pt x="249301" y="429514"/>
                    <a:pt x="218948" y="421640"/>
                  </a:cubicBezTo>
                  <a:cubicBezTo>
                    <a:pt x="188976" y="413766"/>
                    <a:pt x="163830" y="396748"/>
                    <a:pt x="144018" y="374650"/>
                  </a:cubicBezTo>
                  <a:cubicBezTo>
                    <a:pt x="122047" y="392430"/>
                    <a:pt x="102489" y="414909"/>
                    <a:pt x="86868" y="441325"/>
                  </a:cubicBezTo>
                  <a:cubicBezTo>
                    <a:pt x="47879" y="507365"/>
                    <a:pt x="37084" y="586486"/>
                    <a:pt x="32131" y="647954"/>
                  </a:cubicBezTo>
                  <a:cubicBezTo>
                    <a:pt x="16256" y="844550"/>
                    <a:pt x="46355" y="1045337"/>
                    <a:pt x="118999" y="1228725"/>
                  </a:cubicBezTo>
                  <a:lnTo>
                    <a:pt x="104394" y="1234567"/>
                  </a:lnTo>
                  <a:lnTo>
                    <a:pt x="104140" y="1234567"/>
                  </a:lnTo>
                  <a:close/>
                  <a:moveTo>
                    <a:pt x="156210" y="365633"/>
                  </a:moveTo>
                  <a:cubicBezTo>
                    <a:pt x="173990" y="384937"/>
                    <a:pt x="196215" y="399796"/>
                    <a:pt x="222631" y="406654"/>
                  </a:cubicBezTo>
                  <a:cubicBezTo>
                    <a:pt x="248158" y="413258"/>
                    <a:pt x="271907" y="410210"/>
                    <a:pt x="287401" y="398018"/>
                  </a:cubicBezTo>
                  <a:cubicBezTo>
                    <a:pt x="296418" y="391033"/>
                    <a:pt x="302514" y="379349"/>
                    <a:pt x="303403" y="367411"/>
                  </a:cubicBezTo>
                  <a:lnTo>
                    <a:pt x="301371" y="349631"/>
                  </a:lnTo>
                  <a:cubicBezTo>
                    <a:pt x="287782" y="335407"/>
                    <a:pt x="274320" y="331343"/>
                    <a:pt x="255778" y="331724"/>
                  </a:cubicBezTo>
                  <a:cubicBezTo>
                    <a:pt x="221361" y="332232"/>
                    <a:pt x="186817" y="344424"/>
                    <a:pt x="156083" y="365633"/>
                  </a:cubicBezTo>
                  <a:lnTo>
                    <a:pt x="156210" y="365760"/>
                  </a:lnTo>
                  <a:close/>
                </a:path>
              </a:pathLst>
            </a:custGeom>
            <a:solidFill>
              <a:srgbClr val="FFFFFF"/>
            </a:solidFill>
          </p:spPr>
        </p:sp>
        <p:sp>
          <p:nvSpPr>
            <p:cNvPr name="Freeform 10" id="10"/>
            <p:cNvSpPr/>
            <p:nvPr/>
          </p:nvSpPr>
          <p:spPr>
            <a:xfrm flipH="false" flipV="false" rot="0">
              <a:off x="1439291" y="1481836"/>
              <a:ext cx="194945" cy="285369"/>
            </a:xfrm>
            <a:custGeom>
              <a:avLst/>
              <a:gdLst/>
              <a:ahLst/>
              <a:cxnLst/>
              <a:rect r="r" b="b" t="t" l="l"/>
              <a:pathLst>
                <a:path h="285369" w="194945">
                  <a:moveTo>
                    <a:pt x="182880" y="285369"/>
                  </a:moveTo>
                  <a:cubicBezTo>
                    <a:pt x="112268" y="199771"/>
                    <a:pt x="50800" y="106172"/>
                    <a:pt x="0" y="7239"/>
                  </a:cubicBezTo>
                  <a:lnTo>
                    <a:pt x="13970" y="0"/>
                  </a:lnTo>
                  <a:cubicBezTo>
                    <a:pt x="64135" y="97917"/>
                    <a:pt x="124968" y="190500"/>
                    <a:pt x="194945" y="275209"/>
                  </a:cubicBezTo>
                  <a:lnTo>
                    <a:pt x="182753" y="285242"/>
                  </a:lnTo>
                  <a:lnTo>
                    <a:pt x="182880" y="285242"/>
                  </a:lnTo>
                  <a:close/>
                </a:path>
              </a:pathLst>
            </a:custGeom>
            <a:solidFill>
              <a:srgbClr val="FFFFFF"/>
            </a:solidFill>
          </p:spPr>
        </p:sp>
        <p:sp>
          <p:nvSpPr>
            <p:cNvPr name="Freeform 11" id="11"/>
            <p:cNvSpPr/>
            <p:nvPr/>
          </p:nvSpPr>
          <p:spPr>
            <a:xfrm flipH="false" flipV="false" rot="0">
              <a:off x="1406652" y="713232"/>
              <a:ext cx="37338" cy="221742"/>
            </a:xfrm>
            <a:custGeom>
              <a:avLst/>
              <a:gdLst/>
              <a:ahLst/>
              <a:cxnLst/>
              <a:rect r="r" b="b" t="t" l="l"/>
              <a:pathLst>
                <a:path h="221742" w="37338">
                  <a:moveTo>
                    <a:pt x="0" y="1524"/>
                  </a:moveTo>
                  <a:lnTo>
                    <a:pt x="15621" y="0"/>
                  </a:lnTo>
                  <a:lnTo>
                    <a:pt x="37338" y="220218"/>
                  </a:lnTo>
                  <a:lnTo>
                    <a:pt x="21717" y="221742"/>
                  </a:lnTo>
                  <a:close/>
                </a:path>
              </a:pathLst>
            </a:custGeom>
            <a:solidFill>
              <a:srgbClr val="FFFFFF"/>
            </a:solidFill>
          </p:spPr>
        </p:sp>
        <p:sp>
          <p:nvSpPr>
            <p:cNvPr name="Freeform 12" id="12"/>
            <p:cNvSpPr/>
            <p:nvPr/>
          </p:nvSpPr>
          <p:spPr>
            <a:xfrm flipH="false" flipV="false" rot="0">
              <a:off x="63500" y="1377315"/>
              <a:ext cx="1338834" cy="995299"/>
            </a:xfrm>
            <a:custGeom>
              <a:avLst/>
              <a:gdLst/>
              <a:ahLst/>
              <a:cxnLst/>
              <a:rect r="r" b="b" t="t" l="l"/>
              <a:pathLst>
                <a:path h="995299" w="1338834">
                  <a:moveTo>
                    <a:pt x="77470" y="328803"/>
                  </a:moveTo>
                  <a:cubicBezTo>
                    <a:pt x="50927" y="328803"/>
                    <a:pt x="23749" y="337947"/>
                    <a:pt x="0" y="355219"/>
                  </a:cubicBezTo>
                  <a:lnTo>
                    <a:pt x="0" y="355219"/>
                  </a:lnTo>
                  <a:lnTo>
                    <a:pt x="0" y="375285"/>
                  </a:lnTo>
                  <a:lnTo>
                    <a:pt x="0" y="375285"/>
                  </a:lnTo>
                  <a:cubicBezTo>
                    <a:pt x="381" y="375031"/>
                    <a:pt x="635" y="374650"/>
                    <a:pt x="1016" y="374396"/>
                  </a:cubicBezTo>
                  <a:cubicBezTo>
                    <a:pt x="24003" y="354838"/>
                    <a:pt x="51181" y="344424"/>
                    <a:pt x="77470" y="344424"/>
                  </a:cubicBezTo>
                  <a:cubicBezTo>
                    <a:pt x="87122" y="344424"/>
                    <a:pt x="96520" y="345821"/>
                    <a:pt x="105664" y="348615"/>
                  </a:cubicBezTo>
                  <a:lnTo>
                    <a:pt x="110363" y="333629"/>
                  </a:lnTo>
                  <a:cubicBezTo>
                    <a:pt x="99695" y="330327"/>
                    <a:pt x="88646" y="328676"/>
                    <a:pt x="77597" y="328676"/>
                  </a:cubicBezTo>
                  <a:close/>
                  <a:moveTo>
                    <a:pt x="475996" y="0"/>
                  </a:moveTo>
                  <a:cubicBezTo>
                    <a:pt x="393319" y="0"/>
                    <a:pt x="321564" y="54737"/>
                    <a:pt x="280543" y="108712"/>
                  </a:cubicBezTo>
                  <a:cubicBezTo>
                    <a:pt x="230251" y="175006"/>
                    <a:pt x="203835" y="258191"/>
                    <a:pt x="180594" y="331470"/>
                  </a:cubicBezTo>
                  <a:lnTo>
                    <a:pt x="195580" y="336169"/>
                  </a:lnTo>
                  <a:cubicBezTo>
                    <a:pt x="219710" y="260477"/>
                    <a:pt x="244475" y="182372"/>
                    <a:pt x="293116" y="118237"/>
                  </a:cubicBezTo>
                  <a:cubicBezTo>
                    <a:pt x="331724" y="67310"/>
                    <a:pt x="398907" y="15621"/>
                    <a:pt x="475869" y="15621"/>
                  </a:cubicBezTo>
                  <a:cubicBezTo>
                    <a:pt x="481584" y="15621"/>
                    <a:pt x="487426" y="15875"/>
                    <a:pt x="493141" y="16510"/>
                  </a:cubicBezTo>
                  <a:cubicBezTo>
                    <a:pt x="563880" y="23749"/>
                    <a:pt x="631571" y="78867"/>
                    <a:pt x="665861" y="157099"/>
                  </a:cubicBezTo>
                  <a:cubicBezTo>
                    <a:pt x="699135" y="233045"/>
                    <a:pt x="700659" y="317881"/>
                    <a:pt x="697738" y="391033"/>
                  </a:cubicBezTo>
                  <a:lnTo>
                    <a:pt x="696722" y="416052"/>
                  </a:lnTo>
                  <a:lnTo>
                    <a:pt x="711835" y="396113"/>
                  </a:lnTo>
                  <a:cubicBezTo>
                    <a:pt x="738759" y="360553"/>
                    <a:pt x="781050" y="337439"/>
                    <a:pt x="830834" y="330835"/>
                  </a:cubicBezTo>
                  <a:cubicBezTo>
                    <a:pt x="840486" y="329565"/>
                    <a:pt x="850138" y="328930"/>
                    <a:pt x="859790" y="328930"/>
                  </a:cubicBezTo>
                  <a:cubicBezTo>
                    <a:pt x="909828" y="328930"/>
                    <a:pt x="959866" y="345313"/>
                    <a:pt x="997966" y="375031"/>
                  </a:cubicBezTo>
                  <a:cubicBezTo>
                    <a:pt x="1075563" y="435610"/>
                    <a:pt x="1118235" y="544195"/>
                    <a:pt x="1112139" y="665480"/>
                  </a:cubicBezTo>
                  <a:lnTo>
                    <a:pt x="1111885" y="671830"/>
                  </a:lnTo>
                  <a:lnTo>
                    <a:pt x="1118108" y="673354"/>
                  </a:lnTo>
                  <a:cubicBezTo>
                    <a:pt x="1193419" y="692912"/>
                    <a:pt x="1295019" y="728472"/>
                    <a:pt x="1310005" y="811149"/>
                  </a:cubicBezTo>
                  <a:cubicBezTo>
                    <a:pt x="1322197" y="878078"/>
                    <a:pt x="1265809" y="941197"/>
                    <a:pt x="1204468" y="963549"/>
                  </a:cubicBezTo>
                  <a:cubicBezTo>
                    <a:pt x="1171956" y="975360"/>
                    <a:pt x="1137412" y="979297"/>
                    <a:pt x="1102868" y="979297"/>
                  </a:cubicBezTo>
                  <a:cubicBezTo>
                    <a:pt x="1067054" y="979297"/>
                    <a:pt x="1031240" y="975106"/>
                    <a:pt x="997712" y="971169"/>
                  </a:cubicBezTo>
                  <a:cubicBezTo>
                    <a:pt x="668401" y="932815"/>
                    <a:pt x="330200" y="893064"/>
                    <a:pt x="0" y="820801"/>
                  </a:cubicBezTo>
                  <a:lnTo>
                    <a:pt x="0" y="836930"/>
                  </a:lnTo>
                  <a:cubicBezTo>
                    <a:pt x="329692" y="908812"/>
                    <a:pt x="667258" y="948436"/>
                    <a:pt x="995807" y="987044"/>
                  </a:cubicBezTo>
                  <a:cubicBezTo>
                    <a:pt x="1029970" y="991108"/>
                    <a:pt x="1066292" y="995299"/>
                    <a:pt x="1102868" y="995299"/>
                  </a:cubicBezTo>
                  <a:lnTo>
                    <a:pt x="1102741" y="995299"/>
                  </a:lnTo>
                  <a:cubicBezTo>
                    <a:pt x="1138809" y="995299"/>
                    <a:pt x="1175004" y="991235"/>
                    <a:pt x="1209548" y="978535"/>
                  </a:cubicBezTo>
                  <a:cubicBezTo>
                    <a:pt x="1277112" y="953897"/>
                    <a:pt x="1338834" y="883666"/>
                    <a:pt x="1325245" y="808609"/>
                  </a:cubicBezTo>
                  <a:cubicBezTo>
                    <a:pt x="1309116" y="719582"/>
                    <a:pt x="1206627" y="681101"/>
                    <a:pt x="1128014" y="660146"/>
                  </a:cubicBezTo>
                  <a:cubicBezTo>
                    <a:pt x="1132586" y="536321"/>
                    <a:pt x="1087882" y="425450"/>
                    <a:pt x="1007618" y="362839"/>
                  </a:cubicBezTo>
                  <a:cubicBezTo>
                    <a:pt x="966851" y="330962"/>
                    <a:pt x="913257" y="313436"/>
                    <a:pt x="859536" y="313436"/>
                  </a:cubicBezTo>
                  <a:cubicBezTo>
                    <a:pt x="849249" y="313436"/>
                    <a:pt x="838835" y="314071"/>
                    <a:pt x="828675" y="315468"/>
                  </a:cubicBezTo>
                  <a:cubicBezTo>
                    <a:pt x="783082" y="321437"/>
                    <a:pt x="743204" y="340360"/>
                    <a:pt x="714121" y="369697"/>
                  </a:cubicBezTo>
                  <a:cubicBezTo>
                    <a:pt x="715645" y="300101"/>
                    <a:pt x="711454" y="222123"/>
                    <a:pt x="680339" y="151003"/>
                  </a:cubicBezTo>
                  <a:cubicBezTo>
                    <a:pt x="643890" y="67691"/>
                    <a:pt x="570992" y="8890"/>
                    <a:pt x="494792" y="1143"/>
                  </a:cubicBezTo>
                  <a:cubicBezTo>
                    <a:pt x="488442" y="508"/>
                    <a:pt x="482219" y="127"/>
                    <a:pt x="475869" y="127"/>
                  </a:cubicBezTo>
                  <a:close/>
                </a:path>
              </a:pathLst>
            </a:custGeom>
            <a:solidFill>
              <a:srgbClr val="FFFFFF"/>
            </a:solidFill>
          </p:spPr>
        </p:sp>
      </p:grpSp>
      <p:grpSp>
        <p:nvGrpSpPr>
          <p:cNvPr name="Group 13" id="13"/>
          <p:cNvGrpSpPr>
            <a:grpSpLocks noChangeAspect="true"/>
          </p:cNvGrpSpPr>
          <p:nvPr/>
        </p:nvGrpSpPr>
        <p:grpSpPr>
          <a:xfrm rot="0">
            <a:off x="1502759" y="84944"/>
            <a:ext cx="164897" cy="262785"/>
            <a:chOff x="0" y="0"/>
            <a:chExt cx="164897" cy="262788"/>
          </a:xfrm>
        </p:grpSpPr>
        <p:sp>
          <p:nvSpPr>
            <p:cNvPr name="Freeform 14" id="14"/>
            <p:cNvSpPr/>
            <p:nvPr/>
          </p:nvSpPr>
          <p:spPr>
            <a:xfrm flipH="false" flipV="false" rot="0">
              <a:off x="0" y="0"/>
              <a:ext cx="164973" cy="262763"/>
            </a:xfrm>
            <a:custGeom>
              <a:avLst/>
              <a:gdLst/>
              <a:ahLst/>
              <a:cxnLst/>
              <a:rect r="r" b="b" t="t" l="l"/>
              <a:pathLst>
                <a:path h="262763" w="164973">
                  <a:moveTo>
                    <a:pt x="14224" y="262763"/>
                  </a:moveTo>
                  <a:lnTo>
                    <a:pt x="0" y="255905"/>
                  </a:lnTo>
                  <a:cubicBezTo>
                    <a:pt x="43434" y="166751"/>
                    <a:pt x="94615" y="80645"/>
                    <a:pt x="152146" y="0"/>
                  </a:cubicBezTo>
                  <a:lnTo>
                    <a:pt x="164973" y="9144"/>
                  </a:lnTo>
                  <a:cubicBezTo>
                    <a:pt x="107823" y="89027"/>
                    <a:pt x="57023" y="174371"/>
                    <a:pt x="14097" y="262763"/>
                  </a:cubicBezTo>
                  <a:lnTo>
                    <a:pt x="14224" y="262763"/>
                  </a:lnTo>
                  <a:close/>
                </a:path>
              </a:pathLst>
            </a:custGeom>
            <a:solidFill>
              <a:srgbClr val="FFFFFF"/>
            </a:solidFill>
          </p:spPr>
        </p:sp>
      </p:grpSp>
      <p:grpSp>
        <p:nvGrpSpPr>
          <p:cNvPr name="Group 15" id="15"/>
          <p:cNvGrpSpPr>
            <a:grpSpLocks noChangeAspect="true"/>
          </p:cNvGrpSpPr>
          <p:nvPr/>
        </p:nvGrpSpPr>
        <p:grpSpPr>
          <a:xfrm rot="0">
            <a:off x="1732102" y="1190777"/>
            <a:ext cx="321307" cy="252079"/>
            <a:chOff x="0" y="0"/>
            <a:chExt cx="321310" cy="252082"/>
          </a:xfrm>
        </p:grpSpPr>
        <p:sp>
          <p:nvSpPr>
            <p:cNvPr name="Freeform 16" id="16"/>
            <p:cNvSpPr/>
            <p:nvPr/>
          </p:nvSpPr>
          <p:spPr>
            <a:xfrm flipH="false" flipV="false" rot="0">
              <a:off x="-7493" y="-11303"/>
              <a:ext cx="331978" cy="261874"/>
            </a:xfrm>
            <a:custGeom>
              <a:avLst/>
              <a:gdLst/>
              <a:ahLst/>
              <a:cxnLst/>
              <a:rect r="r" b="b" t="t" l="l"/>
              <a:pathLst>
                <a:path h="261874" w="331978">
                  <a:moveTo>
                    <a:pt x="210058" y="24257"/>
                  </a:moveTo>
                  <a:cubicBezTo>
                    <a:pt x="160274" y="11303"/>
                    <a:pt x="101727" y="0"/>
                    <a:pt x="62103" y="32766"/>
                  </a:cubicBezTo>
                  <a:cubicBezTo>
                    <a:pt x="42037" y="49149"/>
                    <a:pt x="31242" y="74041"/>
                    <a:pt x="21082" y="97790"/>
                  </a:cubicBezTo>
                  <a:cubicBezTo>
                    <a:pt x="10414" y="122936"/>
                    <a:pt x="0" y="153162"/>
                    <a:pt x="14986" y="175895"/>
                  </a:cubicBezTo>
                  <a:cubicBezTo>
                    <a:pt x="33909" y="204724"/>
                    <a:pt x="77724" y="199517"/>
                    <a:pt x="109855" y="186944"/>
                  </a:cubicBezTo>
                  <a:cubicBezTo>
                    <a:pt x="108839" y="216027"/>
                    <a:pt x="113030" y="252984"/>
                    <a:pt x="140843" y="261620"/>
                  </a:cubicBezTo>
                  <a:lnTo>
                    <a:pt x="169418" y="261874"/>
                  </a:lnTo>
                  <a:lnTo>
                    <a:pt x="271526" y="247904"/>
                  </a:lnTo>
                  <a:cubicBezTo>
                    <a:pt x="294386" y="244856"/>
                    <a:pt x="321945" y="237744"/>
                    <a:pt x="327914" y="215392"/>
                  </a:cubicBezTo>
                  <a:cubicBezTo>
                    <a:pt x="331978" y="200279"/>
                    <a:pt x="323215" y="184150"/>
                    <a:pt x="310515" y="174752"/>
                  </a:cubicBezTo>
                  <a:cubicBezTo>
                    <a:pt x="297815" y="165354"/>
                    <a:pt x="282194" y="161798"/>
                    <a:pt x="266954" y="158369"/>
                  </a:cubicBezTo>
                  <a:lnTo>
                    <a:pt x="254254" y="155575"/>
                  </a:lnTo>
                  <a:cubicBezTo>
                    <a:pt x="236347" y="142367"/>
                    <a:pt x="239014" y="118999"/>
                    <a:pt x="253619" y="112903"/>
                  </a:cubicBezTo>
                  <a:lnTo>
                    <a:pt x="282321" y="118745"/>
                  </a:lnTo>
                  <a:cubicBezTo>
                    <a:pt x="292100" y="117856"/>
                    <a:pt x="302133" y="111125"/>
                    <a:pt x="303530" y="101473"/>
                  </a:cubicBezTo>
                  <a:lnTo>
                    <a:pt x="303022" y="92329"/>
                  </a:lnTo>
                  <a:cubicBezTo>
                    <a:pt x="288417" y="55118"/>
                    <a:pt x="245364" y="38100"/>
                    <a:pt x="213233" y="53340"/>
                  </a:cubicBezTo>
                </a:path>
              </a:pathLst>
            </a:custGeom>
            <a:solidFill>
              <a:srgbClr val="FFFFFF"/>
            </a:solidFill>
          </p:spPr>
        </p:sp>
      </p:grpSp>
      <p:sp>
        <p:nvSpPr>
          <p:cNvPr name="Freeform 17" id="17"/>
          <p:cNvSpPr/>
          <p:nvPr/>
        </p:nvSpPr>
        <p:spPr>
          <a:xfrm flipH="false" flipV="false" rot="0">
            <a:off x="2053409" y="78734"/>
            <a:ext cx="3206115" cy="3746773"/>
          </a:xfrm>
          <a:custGeom>
            <a:avLst/>
            <a:gdLst/>
            <a:ahLst/>
            <a:cxnLst/>
            <a:rect r="r" b="b" t="t" l="l"/>
            <a:pathLst>
              <a:path h="3746773" w="3206115">
                <a:moveTo>
                  <a:pt x="0" y="0"/>
                </a:moveTo>
                <a:lnTo>
                  <a:pt x="3206115" y="0"/>
                </a:lnTo>
                <a:lnTo>
                  <a:pt x="3206115" y="3746773"/>
                </a:lnTo>
                <a:lnTo>
                  <a:pt x="0" y="3746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a:grpSpLocks noChangeAspect="true"/>
          </p:cNvGrpSpPr>
          <p:nvPr/>
        </p:nvGrpSpPr>
        <p:grpSpPr>
          <a:xfrm rot="0">
            <a:off x="8410512" y="774616"/>
            <a:ext cx="7483335" cy="2355009"/>
            <a:chOff x="0" y="0"/>
            <a:chExt cx="7483335" cy="2354999"/>
          </a:xfrm>
        </p:grpSpPr>
        <p:sp>
          <p:nvSpPr>
            <p:cNvPr name="Freeform 19" id="19"/>
            <p:cNvSpPr/>
            <p:nvPr/>
          </p:nvSpPr>
          <p:spPr>
            <a:xfrm flipH="false" flipV="false" rot="0">
              <a:off x="0" y="0"/>
              <a:ext cx="7496428" cy="2354961"/>
            </a:xfrm>
            <a:custGeom>
              <a:avLst/>
              <a:gdLst/>
              <a:ahLst/>
              <a:cxnLst/>
              <a:rect r="r" b="b" t="t" l="l"/>
              <a:pathLst>
                <a:path h="2354961" w="7496428">
                  <a:moveTo>
                    <a:pt x="7071487" y="62611"/>
                  </a:moveTo>
                  <a:lnTo>
                    <a:pt x="7137781" y="104775"/>
                  </a:lnTo>
                  <a:cubicBezTo>
                    <a:pt x="7192010" y="149987"/>
                    <a:pt x="7249287" y="189230"/>
                    <a:pt x="7306563" y="228346"/>
                  </a:cubicBezTo>
                  <a:cubicBezTo>
                    <a:pt x="7375906" y="270510"/>
                    <a:pt x="7381874" y="333883"/>
                    <a:pt x="7378953" y="409194"/>
                  </a:cubicBezTo>
                  <a:cubicBezTo>
                    <a:pt x="7282560" y="369951"/>
                    <a:pt x="7195058" y="318770"/>
                    <a:pt x="7113650" y="258445"/>
                  </a:cubicBezTo>
                  <a:cubicBezTo>
                    <a:pt x="7074407" y="225298"/>
                    <a:pt x="7080503" y="173990"/>
                    <a:pt x="7071486" y="131826"/>
                  </a:cubicBezTo>
                  <a:cubicBezTo>
                    <a:pt x="7068438" y="107696"/>
                    <a:pt x="7068438" y="86614"/>
                    <a:pt x="7071486" y="62484"/>
                  </a:cubicBezTo>
                  <a:close/>
                  <a:moveTo>
                    <a:pt x="7098665" y="306705"/>
                  </a:moveTo>
                  <a:cubicBezTo>
                    <a:pt x="7143877" y="336804"/>
                    <a:pt x="7177024" y="360934"/>
                    <a:pt x="7210172" y="382016"/>
                  </a:cubicBezTo>
                  <a:lnTo>
                    <a:pt x="7288530" y="433197"/>
                  </a:lnTo>
                  <a:cubicBezTo>
                    <a:pt x="7387972" y="496443"/>
                    <a:pt x="7391019" y="496443"/>
                    <a:pt x="7378954" y="635127"/>
                  </a:cubicBezTo>
                  <a:lnTo>
                    <a:pt x="7137781" y="502666"/>
                  </a:lnTo>
                  <a:cubicBezTo>
                    <a:pt x="7125716" y="493649"/>
                    <a:pt x="7116700" y="484632"/>
                    <a:pt x="7113651" y="469519"/>
                  </a:cubicBezTo>
                  <a:cubicBezTo>
                    <a:pt x="7107682" y="421259"/>
                    <a:pt x="7104634" y="373126"/>
                    <a:pt x="7098538" y="306705"/>
                  </a:cubicBezTo>
                  <a:close/>
                  <a:moveTo>
                    <a:pt x="7128764" y="517652"/>
                  </a:moveTo>
                  <a:lnTo>
                    <a:pt x="7384923" y="668401"/>
                  </a:lnTo>
                  <a:cubicBezTo>
                    <a:pt x="7387971" y="734695"/>
                    <a:pt x="7390892" y="804037"/>
                    <a:pt x="7396988" y="879348"/>
                  </a:cubicBezTo>
                  <a:lnTo>
                    <a:pt x="7128764" y="770890"/>
                  </a:lnTo>
                  <a:lnTo>
                    <a:pt x="7128764" y="517779"/>
                  </a:lnTo>
                  <a:close/>
                  <a:moveTo>
                    <a:pt x="7131812" y="819023"/>
                  </a:moveTo>
                  <a:lnTo>
                    <a:pt x="7403084" y="948690"/>
                  </a:lnTo>
                  <a:lnTo>
                    <a:pt x="7403084" y="1147699"/>
                  </a:lnTo>
                  <a:lnTo>
                    <a:pt x="7348855" y="1132586"/>
                  </a:lnTo>
                  <a:cubicBezTo>
                    <a:pt x="7300595" y="1111504"/>
                    <a:pt x="7255383" y="1084326"/>
                    <a:pt x="7204201" y="1066292"/>
                  </a:cubicBezTo>
                  <a:cubicBezTo>
                    <a:pt x="7153020" y="1048258"/>
                    <a:pt x="7128890" y="1021080"/>
                    <a:pt x="7131811" y="966851"/>
                  </a:cubicBezTo>
                  <a:cubicBezTo>
                    <a:pt x="7134859" y="921639"/>
                    <a:pt x="7131811" y="876427"/>
                    <a:pt x="7131811" y="819150"/>
                  </a:cubicBezTo>
                  <a:close/>
                  <a:moveTo>
                    <a:pt x="7137781" y="1072261"/>
                  </a:moveTo>
                  <a:cubicBezTo>
                    <a:pt x="7170927" y="1084326"/>
                    <a:pt x="7192010" y="1093343"/>
                    <a:pt x="7213092" y="1105408"/>
                  </a:cubicBezTo>
                  <a:cubicBezTo>
                    <a:pt x="7249286" y="1126490"/>
                    <a:pt x="7285482" y="1147572"/>
                    <a:pt x="7321549" y="1162685"/>
                  </a:cubicBezTo>
                  <a:cubicBezTo>
                    <a:pt x="7399908" y="1186815"/>
                    <a:pt x="7427086" y="1237996"/>
                    <a:pt x="7424038" y="1313434"/>
                  </a:cubicBezTo>
                  <a:cubicBezTo>
                    <a:pt x="7424038" y="1346581"/>
                    <a:pt x="7427086" y="1379728"/>
                    <a:pt x="7430007" y="1421892"/>
                  </a:cubicBezTo>
                  <a:lnTo>
                    <a:pt x="7155687" y="1268222"/>
                  </a:lnTo>
                  <a:cubicBezTo>
                    <a:pt x="7149719" y="1210945"/>
                    <a:pt x="7143622" y="1150620"/>
                    <a:pt x="7137653" y="1072261"/>
                  </a:cubicBezTo>
                  <a:close/>
                  <a:moveTo>
                    <a:pt x="7155814" y="1322451"/>
                  </a:moveTo>
                  <a:cubicBezTo>
                    <a:pt x="7246238" y="1367663"/>
                    <a:pt x="7327646" y="1406906"/>
                    <a:pt x="7406005" y="1452118"/>
                  </a:cubicBezTo>
                  <a:cubicBezTo>
                    <a:pt x="7421118" y="1461135"/>
                    <a:pt x="7430135" y="1479296"/>
                    <a:pt x="7433183" y="1497330"/>
                  </a:cubicBezTo>
                  <a:cubicBezTo>
                    <a:pt x="7439151" y="1551559"/>
                    <a:pt x="7442200" y="1608836"/>
                    <a:pt x="7445248" y="1663065"/>
                  </a:cubicBezTo>
                  <a:lnTo>
                    <a:pt x="7430135" y="1675130"/>
                  </a:lnTo>
                  <a:lnTo>
                    <a:pt x="7155815" y="1518412"/>
                  </a:lnTo>
                  <a:lnTo>
                    <a:pt x="7155815" y="1322578"/>
                  </a:lnTo>
                  <a:close/>
                  <a:moveTo>
                    <a:pt x="7149846" y="1548511"/>
                  </a:moveTo>
                  <a:cubicBezTo>
                    <a:pt x="7240270" y="1605788"/>
                    <a:pt x="7330694" y="1656969"/>
                    <a:pt x="7418070" y="1711325"/>
                  </a:cubicBezTo>
                  <a:cubicBezTo>
                    <a:pt x="7430135" y="1717294"/>
                    <a:pt x="7439151" y="1729359"/>
                    <a:pt x="7442200" y="1744472"/>
                  </a:cubicBezTo>
                  <a:cubicBezTo>
                    <a:pt x="7442200" y="1789684"/>
                    <a:pt x="7436231" y="1834896"/>
                    <a:pt x="7433183" y="1886204"/>
                  </a:cubicBezTo>
                  <a:lnTo>
                    <a:pt x="7119747" y="1651127"/>
                  </a:lnTo>
                  <a:lnTo>
                    <a:pt x="7149846" y="1548638"/>
                  </a:lnTo>
                  <a:close/>
                  <a:moveTo>
                    <a:pt x="6739763" y="54610"/>
                  </a:moveTo>
                  <a:cubicBezTo>
                    <a:pt x="6823329" y="54610"/>
                    <a:pt x="6908292" y="56515"/>
                    <a:pt x="6996176" y="56515"/>
                  </a:cubicBezTo>
                  <a:cubicBezTo>
                    <a:pt x="7014210" y="125857"/>
                    <a:pt x="7026275" y="198247"/>
                    <a:pt x="7038340" y="276606"/>
                  </a:cubicBezTo>
                  <a:cubicBezTo>
                    <a:pt x="7059422" y="490601"/>
                    <a:pt x="7071487" y="707644"/>
                    <a:pt x="7068439" y="924687"/>
                  </a:cubicBezTo>
                  <a:cubicBezTo>
                    <a:pt x="7068439" y="1039241"/>
                    <a:pt x="7083552" y="1156843"/>
                    <a:pt x="7086473" y="1271270"/>
                  </a:cubicBezTo>
                  <a:cubicBezTo>
                    <a:pt x="7089521" y="1358646"/>
                    <a:pt x="7086473" y="1449070"/>
                    <a:pt x="7080504" y="1536573"/>
                  </a:cubicBezTo>
                  <a:cubicBezTo>
                    <a:pt x="7074536" y="1611884"/>
                    <a:pt x="7068439" y="1614932"/>
                    <a:pt x="6993128" y="1621028"/>
                  </a:cubicBezTo>
                  <a:cubicBezTo>
                    <a:pt x="6869557" y="1626997"/>
                    <a:pt x="6745986" y="1633093"/>
                    <a:pt x="6625336" y="1645158"/>
                  </a:cubicBezTo>
                  <a:cubicBezTo>
                    <a:pt x="6381242" y="1669288"/>
                    <a:pt x="6131052" y="1693418"/>
                    <a:pt x="5886831" y="1726565"/>
                  </a:cubicBezTo>
                  <a:cubicBezTo>
                    <a:pt x="5597398" y="1762760"/>
                    <a:pt x="5302123" y="1786890"/>
                    <a:pt x="5009642" y="1792859"/>
                  </a:cubicBezTo>
                  <a:cubicBezTo>
                    <a:pt x="4439920" y="1807972"/>
                    <a:pt x="3873246" y="1829054"/>
                    <a:pt x="3303524" y="1847088"/>
                  </a:cubicBezTo>
                  <a:cubicBezTo>
                    <a:pt x="2993009" y="1856105"/>
                    <a:pt x="2682621" y="1871218"/>
                    <a:pt x="2372106" y="1877187"/>
                  </a:cubicBezTo>
                  <a:lnTo>
                    <a:pt x="759587" y="1910334"/>
                  </a:lnTo>
                  <a:cubicBezTo>
                    <a:pt x="548640" y="1913382"/>
                    <a:pt x="334518" y="1931416"/>
                    <a:pt x="123571" y="1940433"/>
                  </a:cubicBezTo>
                  <a:lnTo>
                    <a:pt x="87376" y="1940433"/>
                  </a:lnTo>
                  <a:lnTo>
                    <a:pt x="81407" y="1910334"/>
                  </a:lnTo>
                  <a:cubicBezTo>
                    <a:pt x="72390" y="1720469"/>
                    <a:pt x="72390" y="1530477"/>
                    <a:pt x="84455" y="1340612"/>
                  </a:cubicBezTo>
                  <a:cubicBezTo>
                    <a:pt x="102489" y="1132586"/>
                    <a:pt x="111506" y="927608"/>
                    <a:pt x="123571" y="719709"/>
                  </a:cubicBezTo>
                  <a:lnTo>
                    <a:pt x="135636" y="379095"/>
                  </a:lnTo>
                  <a:cubicBezTo>
                    <a:pt x="138684" y="297688"/>
                    <a:pt x="141605" y="288671"/>
                    <a:pt x="226060" y="276606"/>
                  </a:cubicBezTo>
                  <a:cubicBezTo>
                    <a:pt x="391795" y="249428"/>
                    <a:pt x="560705" y="228346"/>
                    <a:pt x="726440" y="210312"/>
                  </a:cubicBezTo>
                  <a:cubicBezTo>
                    <a:pt x="964184" y="185547"/>
                    <a:pt x="1202690" y="179832"/>
                    <a:pt x="1441577" y="179832"/>
                  </a:cubicBezTo>
                  <a:cubicBezTo>
                    <a:pt x="1647190" y="179832"/>
                    <a:pt x="1853057" y="184023"/>
                    <a:pt x="2059051" y="184023"/>
                  </a:cubicBezTo>
                  <a:cubicBezTo>
                    <a:pt x="2108200" y="184023"/>
                    <a:pt x="2157349" y="183769"/>
                    <a:pt x="2206371" y="183134"/>
                  </a:cubicBezTo>
                  <a:cubicBezTo>
                    <a:pt x="2785110" y="174117"/>
                    <a:pt x="3360801" y="155956"/>
                    <a:pt x="3939540" y="146939"/>
                  </a:cubicBezTo>
                  <a:lnTo>
                    <a:pt x="4705223" y="143891"/>
                  </a:lnTo>
                  <a:cubicBezTo>
                    <a:pt x="5030724" y="140843"/>
                    <a:pt x="5356352" y="137922"/>
                    <a:pt x="5681853" y="122809"/>
                  </a:cubicBezTo>
                  <a:cubicBezTo>
                    <a:pt x="5971159" y="110744"/>
                    <a:pt x="6263640" y="77597"/>
                    <a:pt x="6552946" y="59563"/>
                  </a:cubicBezTo>
                  <a:cubicBezTo>
                    <a:pt x="6614922" y="55626"/>
                    <a:pt x="6677025" y="54610"/>
                    <a:pt x="6739636" y="54610"/>
                  </a:cubicBezTo>
                  <a:close/>
                  <a:moveTo>
                    <a:pt x="7016877" y="1675257"/>
                  </a:moveTo>
                  <a:cubicBezTo>
                    <a:pt x="7069709" y="1675257"/>
                    <a:pt x="7113651" y="1698752"/>
                    <a:pt x="7155815" y="1738503"/>
                  </a:cubicBezTo>
                  <a:cubicBezTo>
                    <a:pt x="7213092" y="1786763"/>
                    <a:pt x="7273417" y="1834896"/>
                    <a:pt x="7336663" y="1880235"/>
                  </a:cubicBezTo>
                  <a:lnTo>
                    <a:pt x="7381875" y="1916430"/>
                  </a:lnTo>
                  <a:cubicBezTo>
                    <a:pt x="7372858" y="1925447"/>
                    <a:pt x="7366762" y="1934464"/>
                    <a:pt x="7360793" y="1934464"/>
                  </a:cubicBezTo>
                  <a:cubicBezTo>
                    <a:pt x="7356602" y="1934337"/>
                    <a:pt x="7352538" y="1934210"/>
                    <a:pt x="7348475" y="1934210"/>
                  </a:cubicBezTo>
                  <a:cubicBezTo>
                    <a:pt x="7256907" y="1934210"/>
                    <a:pt x="7173088" y="1965452"/>
                    <a:pt x="7086601" y="1985645"/>
                  </a:cubicBezTo>
                  <a:cubicBezTo>
                    <a:pt x="7078854" y="1988439"/>
                    <a:pt x="7070726" y="1989836"/>
                    <a:pt x="7062598" y="1989836"/>
                  </a:cubicBezTo>
                  <a:cubicBezTo>
                    <a:pt x="7036181" y="1989836"/>
                    <a:pt x="7010019" y="1975612"/>
                    <a:pt x="6996177" y="1952498"/>
                  </a:cubicBezTo>
                  <a:cubicBezTo>
                    <a:pt x="6938900" y="1877187"/>
                    <a:pt x="6878575" y="1807845"/>
                    <a:pt x="6818377" y="1735455"/>
                  </a:cubicBezTo>
                  <a:cubicBezTo>
                    <a:pt x="6812408" y="1723390"/>
                    <a:pt x="6803264" y="1711325"/>
                    <a:pt x="6797295" y="1699260"/>
                  </a:cubicBezTo>
                  <a:lnTo>
                    <a:pt x="6848477" y="1690243"/>
                  </a:lnTo>
                  <a:cubicBezTo>
                    <a:pt x="6887720" y="1690243"/>
                    <a:pt x="6929883" y="1687195"/>
                    <a:pt x="6968999" y="1681226"/>
                  </a:cubicBezTo>
                  <a:cubicBezTo>
                    <a:pt x="6985764" y="1677162"/>
                    <a:pt x="7001766" y="1675257"/>
                    <a:pt x="7016879" y="1675257"/>
                  </a:cubicBezTo>
                  <a:close/>
                  <a:moveTo>
                    <a:pt x="6724777" y="1696339"/>
                  </a:moveTo>
                  <a:cubicBezTo>
                    <a:pt x="6739890" y="1699387"/>
                    <a:pt x="6754876" y="1705356"/>
                    <a:pt x="6766941" y="1717421"/>
                  </a:cubicBezTo>
                  <a:cubicBezTo>
                    <a:pt x="6842252" y="1807845"/>
                    <a:pt x="6917690" y="1898269"/>
                    <a:pt x="7002018" y="2000758"/>
                  </a:cubicBezTo>
                  <a:lnTo>
                    <a:pt x="6640323" y="2049018"/>
                  </a:lnTo>
                  <a:lnTo>
                    <a:pt x="6435344" y="1711452"/>
                  </a:lnTo>
                  <a:cubicBezTo>
                    <a:pt x="6537833" y="1705483"/>
                    <a:pt x="6631305" y="1699387"/>
                    <a:pt x="6724651" y="1696339"/>
                  </a:cubicBezTo>
                  <a:close/>
                  <a:moveTo>
                    <a:pt x="6399276" y="1717421"/>
                  </a:moveTo>
                  <a:lnTo>
                    <a:pt x="6601206" y="2054987"/>
                  </a:lnTo>
                  <a:lnTo>
                    <a:pt x="6203316" y="2109216"/>
                  </a:lnTo>
                  <a:lnTo>
                    <a:pt x="6007355" y="1765554"/>
                  </a:lnTo>
                  <a:lnTo>
                    <a:pt x="6399150" y="1717294"/>
                  </a:lnTo>
                  <a:close/>
                  <a:moveTo>
                    <a:pt x="5974207" y="1774698"/>
                  </a:moveTo>
                  <a:lnTo>
                    <a:pt x="6158103" y="2112264"/>
                  </a:lnTo>
                  <a:cubicBezTo>
                    <a:pt x="6085713" y="2115312"/>
                    <a:pt x="6022467" y="2121281"/>
                    <a:pt x="5959221" y="2121281"/>
                  </a:cubicBezTo>
                  <a:cubicBezTo>
                    <a:pt x="5947156" y="2118233"/>
                    <a:pt x="5935091" y="2112264"/>
                    <a:pt x="5926074" y="2100199"/>
                  </a:cubicBezTo>
                  <a:cubicBezTo>
                    <a:pt x="5868797" y="2003679"/>
                    <a:pt x="5814568" y="1907286"/>
                    <a:pt x="5754243" y="1801749"/>
                  </a:cubicBezTo>
                  <a:lnTo>
                    <a:pt x="5974334" y="1774571"/>
                  </a:lnTo>
                  <a:close/>
                  <a:moveTo>
                    <a:pt x="5724017" y="1801876"/>
                  </a:moveTo>
                  <a:lnTo>
                    <a:pt x="5883783" y="2124456"/>
                  </a:lnTo>
                  <a:lnTo>
                    <a:pt x="5624576" y="2136521"/>
                  </a:lnTo>
                  <a:lnTo>
                    <a:pt x="5461762" y="1829054"/>
                  </a:lnTo>
                  <a:lnTo>
                    <a:pt x="5724017" y="1801876"/>
                  </a:lnTo>
                  <a:close/>
                  <a:moveTo>
                    <a:pt x="5410581" y="1831975"/>
                  </a:moveTo>
                  <a:cubicBezTo>
                    <a:pt x="5452745" y="1934464"/>
                    <a:pt x="5491988" y="2030857"/>
                    <a:pt x="5537200" y="2136394"/>
                  </a:cubicBezTo>
                  <a:lnTo>
                    <a:pt x="5181473" y="2157476"/>
                  </a:lnTo>
                  <a:lnTo>
                    <a:pt x="5012690" y="1846961"/>
                  </a:lnTo>
                  <a:lnTo>
                    <a:pt x="5410581" y="1831848"/>
                  </a:lnTo>
                  <a:close/>
                  <a:moveTo>
                    <a:pt x="4883404" y="1842643"/>
                  </a:moveTo>
                  <a:cubicBezTo>
                    <a:pt x="4909566" y="1842643"/>
                    <a:pt x="4935347" y="1843024"/>
                    <a:pt x="4961382" y="1844040"/>
                  </a:cubicBezTo>
                  <a:cubicBezTo>
                    <a:pt x="4976495" y="1847088"/>
                    <a:pt x="4988560" y="1856105"/>
                    <a:pt x="4997577" y="1871218"/>
                  </a:cubicBezTo>
                  <a:cubicBezTo>
                    <a:pt x="5042789" y="1961642"/>
                    <a:pt x="5084953" y="2058162"/>
                    <a:pt x="5133213" y="2160651"/>
                  </a:cubicBezTo>
                  <a:lnTo>
                    <a:pt x="4870958" y="2178685"/>
                  </a:lnTo>
                  <a:lnTo>
                    <a:pt x="4717288" y="1844040"/>
                  </a:lnTo>
                  <a:cubicBezTo>
                    <a:pt x="4777613" y="1844040"/>
                    <a:pt x="4831207" y="1842643"/>
                    <a:pt x="4883404" y="1842643"/>
                  </a:cubicBezTo>
                  <a:close/>
                  <a:moveTo>
                    <a:pt x="4421886" y="1865122"/>
                  </a:moveTo>
                  <a:lnTo>
                    <a:pt x="4551553" y="2190623"/>
                  </a:lnTo>
                  <a:lnTo>
                    <a:pt x="4235069" y="2190623"/>
                  </a:lnTo>
                  <a:lnTo>
                    <a:pt x="4120515" y="1865122"/>
                  </a:lnTo>
                  <a:close/>
                  <a:moveTo>
                    <a:pt x="4675124" y="1850009"/>
                  </a:moveTo>
                  <a:cubicBezTo>
                    <a:pt x="4690237" y="1850009"/>
                    <a:pt x="4702302" y="1859026"/>
                    <a:pt x="4708271" y="1871091"/>
                  </a:cubicBezTo>
                  <a:cubicBezTo>
                    <a:pt x="4756531" y="1970532"/>
                    <a:pt x="4801743" y="2069973"/>
                    <a:pt x="4850003" y="2178558"/>
                  </a:cubicBezTo>
                  <a:lnTo>
                    <a:pt x="4587748" y="2190623"/>
                  </a:lnTo>
                  <a:cubicBezTo>
                    <a:pt x="4545584" y="2079117"/>
                    <a:pt x="4503293" y="1973580"/>
                    <a:pt x="4455160" y="1855978"/>
                  </a:cubicBezTo>
                  <a:lnTo>
                    <a:pt x="4675251" y="1850009"/>
                  </a:lnTo>
                  <a:close/>
                  <a:moveTo>
                    <a:pt x="4069207" y="1871091"/>
                  </a:moveTo>
                  <a:lnTo>
                    <a:pt x="4201795" y="2196592"/>
                  </a:lnTo>
                  <a:lnTo>
                    <a:pt x="3912362" y="2208657"/>
                  </a:lnTo>
                  <a:lnTo>
                    <a:pt x="3734562" y="1877060"/>
                  </a:lnTo>
                  <a:cubicBezTo>
                    <a:pt x="3794887" y="1874012"/>
                    <a:pt x="3852164" y="1871091"/>
                    <a:pt x="3903345" y="1871091"/>
                  </a:cubicBezTo>
                  <a:close/>
                  <a:moveTo>
                    <a:pt x="3707511" y="1880108"/>
                  </a:moveTo>
                  <a:cubicBezTo>
                    <a:pt x="3752723" y="1991614"/>
                    <a:pt x="3794887" y="2097151"/>
                    <a:pt x="3843147" y="2211705"/>
                  </a:cubicBezTo>
                  <a:cubicBezTo>
                    <a:pt x="3822065" y="2214753"/>
                    <a:pt x="3797935" y="2217674"/>
                    <a:pt x="3776853" y="2220722"/>
                  </a:cubicBezTo>
                  <a:lnTo>
                    <a:pt x="3596005" y="2232787"/>
                  </a:lnTo>
                  <a:cubicBezTo>
                    <a:pt x="3591306" y="2233803"/>
                    <a:pt x="3586734" y="2234311"/>
                    <a:pt x="3582162" y="2234311"/>
                  </a:cubicBezTo>
                  <a:cubicBezTo>
                    <a:pt x="3560064" y="2234311"/>
                    <a:pt x="3539744" y="2222627"/>
                    <a:pt x="3529711" y="2202688"/>
                  </a:cubicBezTo>
                  <a:cubicBezTo>
                    <a:pt x="3481451" y="2103247"/>
                    <a:pt x="3436239" y="2003806"/>
                    <a:pt x="3382010" y="1895221"/>
                  </a:cubicBezTo>
                  <a:lnTo>
                    <a:pt x="3707511" y="1880108"/>
                  </a:lnTo>
                  <a:close/>
                  <a:moveTo>
                    <a:pt x="2853690" y="1913763"/>
                  </a:moveTo>
                  <a:cubicBezTo>
                    <a:pt x="2887853" y="1913763"/>
                    <a:pt x="2921762" y="1915414"/>
                    <a:pt x="2950972" y="1919351"/>
                  </a:cubicBezTo>
                  <a:cubicBezTo>
                    <a:pt x="2984119" y="2024888"/>
                    <a:pt x="3020314" y="2136394"/>
                    <a:pt x="3056509" y="2250948"/>
                  </a:cubicBezTo>
                  <a:lnTo>
                    <a:pt x="2797175" y="2250948"/>
                  </a:lnTo>
                  <a:lnTo>
                    <a:pt x="2676652" y="1931416"/>
                  </a:lnTo>
                  <a:cubicBezTo>
                    <a:pt x="2709291" y="1921256"/>
                    <a:pt x="2782062" y="1913763"/>
                    <a:pt x="2853690" y="1913763"/>
                  </a:cubicBezTo>
                  <a:close/>
                  <a:moveTo>
                    <a:pt x="3225673" y="1902968"/>
                  </a:moveTo>
                  <a:cubicBezTo>
                    <a:pt x="3264789" y="1902968"/>
                    <a:pt x="3305556" y="1904365"/>
                    <a:pt x="3351784" y="1904365"/>
                  </a:cubicBezTo>
                  <a:lnTo>
                    <a:pt x="3478403" y="2239010"/>
                  </a:lnTo>
                  <a:lnTo>
                    <a:pt x="3110611" y="2254123"/>
                  </a:lnTo>
                  <a:lnTo>
                    <a:pt x="2990088" y="1919478"/>
                  </a:lnTo>
                  <a:cubicBezTo>
                    <a:pt x="3027045" y="1906524"/>
                    <a:pt x="3064002" y="1904873"/>
                    <a:pt x="3100324" y="1904873"/>
                  </a:cubicBezTo>
                  <a:cubicBezTo>
                    <a:pt x="3112262" y="1904873"/>
                    <a:pt x="3124200" y="1905000"/>
                    <a:pt x="3135884" y="1905000"/>
                  </a:cubicBezTo>
                  <a:cubicBezTo>
                    <a:pt x="3146679" y="1905000"/>
                    <a:pt x="3157347" y="1904873"/>
                    <a:pt x="3167888" y="1904238"/>
                  </a:cubicBezTo>
                  <a:cubicBezTo>
                    <a:pt x="3186938" y="1903222"/>
                    <a:pt x="3206115" y="1902841"/>
                    <a:pt x="3225546" y="1902841"/>
                  </a:cubicBezTo>
                  <a:close/>
                  <a:moveTo>
                    <a:pt x="1537208" y="1964563"/>
                  </a:moveTo>
                  <a:lnTo>
                    <a:pt x="1657731" y="2265934"/>
                  </a:lnTo>
                  <a:cubicBezTo>
                    <a:pt x="1627632" y="2266950"/>
                    <a:pt x="1597406" y="2267331"/>
                    <a:pt x="1567561" y="2267331"/>
                  </a:cubicBezTo>
                  <a:cubicBezTo>
                    <a:pt x="1507744" y="2267331"/>
                    <a:pt x="1448816" y="2265934"/>
                    <a:pt x="1392555" y="2265934"/>
                  </a:cubicBezTo>
                  <a:lnTo>
                    <a:pt x="1226820" y="1964563"/>
                  </a:lnTo>
                  <a:close/>
                  <a:moveTo>
                    <a:pt x="2599563" y="1925320"/>
                  </a:moveTo>
                  <a:cubicBezTo>
                    <a:pt x="2643632" y="1925320"/>
                    <a:pt x="2645283" y="1927733"/>
                    <a:pt x="2661539" y="1976628"/>
                  </a:cubicBezTo>
                  <a:cubicBezTo>
                    <a:pt x="2691638" y="2067052"/>
                    <a:pt x="2715768" y="2154428"/>
                    <a:pt x="2745994" y="2250948"/>
                  </a:cubicBezTo>
                  <a:cubicBezTo>
                    <a:pt x="2730881" y="2256917"/>
                    <a:pt x="2712847" y="2259965"/>
                    <a:pt x="2697734" y="2263013"/>
                  </a:cubicBezTo>
                  <a:lnTo>
                    <a:pt x="2474722" y="2268982"/>
                  </a:lnTo>
                  <a:cubicBezTo>
                    <a:pt x="2470658" y="2269490"/>
                    <a:pt x="2466721" y="2269617"/>
                    <a:pt x="2462911" y="2269617"/>
                  </a:cubicBezTo>
                  <a:cubicBezTo>
                    <a:pt x="2440686" y="2269617"/>
                    <a:pt x="2421763" y="2261489"/>
                    <a:pt x="2411476" y="2235708"/>
                  </a:cubicBezTo>
                  <a:cubicBezTo>
                    <a:pt x="2372233" y="2136267"/>
                    <a:pt x="2333117" y="2039747"/>
                    <a:pt x="2290953" y="1931289"/>
                  </a:cubicBezTo>
                  <a:cubicBezTo>
                    <a:pt x="2345182" y="1931289"/>
                    <a:pt x="2390394" y="1928241"/>
                    <a:pt x="2438654" y="1928241"/>
                  </a:cubicBezTo>
                  <a:lnTo>
                    <a:pt x="2583307" y="1925193"/>
                  </a:lnTo>
                  <a:cubicBezTo>
                    <a:pt x="2589276" y="1925193"/>
                    <a:pt x="2594737" y="1925193"/>
                    <a:pt x="2599690" y="1925193"/>
                  </a:cubicBezTo>
                  <a:close/>
                  <a:moveTo>
                    <a:pt x="2251583" y="1934337"/>
                  </a:moveTo>
                  <a:cubicBezTo>
                    <a:pt x="2290826" y="2042795"/>
                    <a:pt x="2329942" y="2151380"/>
                    <a:pt x="2375154" y="2274951"/>
                  </a:cubicBezTo>
                  <a:lnTo>
                    <a:pt x="2079879" y="2274951"/>
                  </a:lnTo>
                  <a:cubicBezTo>
                    <a:pt x="2040636" y="2169414"/>
                    <a:pt x="2001520" y="2060956"/>
                    <a:pt x="1956308" y="1943354"/>
                  </a:cubicBezTo>
                  <a:cubicBezTo>
                    <a:pt x="2055749" y="1934337"/>
                    <a:pt x="2149221" y="1937385"/>
                    <a:pt x="2251710" y="1934337"/>
                  </a:cubicBezTo>
                  <a:close/>
                  <a:moveTo>
                    <a:pt x="1935099" y="1949450"/>
                  </a:moveTo>
                  <a:lnTo>
                    <a:pt x="2025523" y="2274951"/>
                  </a:lnTo>
                  <a:cubicBezTo>
                    <a:pt x="2010156" y="2277110"/>
                    <a:pt x="1994916" y="2277872"/>
                    <a:pt x="1979930" y="2277872"/>
                  </a:cubicBezTo>
                  <a:cubicBezTo>
                    <a:pt x="1943989" y="2277872"/>
                    <a:pt x="1909064" y="2273427"/>
                    <a:pt x="1875155" y="2273427"/>
                  </a:cubicBezTo>
                  <a:cubicBezTo>
                    <a:pt x="1864868" y="2273427"/>
                    <a:pt x="1854708" y="2273808"/>
                    <a:pt x="1844675" y="2274951"/>
                  </a:cubicBezTo>
                  <a:cubicBezTo>
                    <a:pt x="1835912" y="2275840"/>
                    <a:pt x="1827657" y="2276348"/>
                    <a:pt x="1819656" y="2276348"/>
                  </a:cubicBezTo>
                  <a:cubicBezTo>
                    <a:pt x="1747774" y="2276348"/>
                    <a:pt x="1706245" y="2239391"/>
                    <a:pt x="1681861" y="2163445"/>
                  </a:cubicBezTo>
                  <a:cubicBezTo>
                    <a:pt x="1654683" y="2091055"/>
                    <a:pt x="1621536" y="2021713"/>
                    <a:pt x="1585468" y="1952498"/>
                  </a:cubicBezTo>
                  <a:lnTo>
                    <a:pt x="1935099" y="1949450"/>
                  </a:lnTo>
                  <a:close/>
                  <a:moveTo>
                    <a:pt x="1181481" y="1967484"/>
                  </a:moveTo>
                  <a:lnTo>
                    <a:pt x="1359281" y="2262886"/>
                  </a:lnTo>
                  <a:lnTo>
                    <a:pt x="1057910" y="2277999"/>
                  </a:lnTo>
                  <a:cubicBezTo>
                    <a:pt x="1000633" y="2178558"/>
                    <a:pt x="946404" y="2082038"/>
                    <a:pt x="883031" y="1970532"/>
                  </a:cubicBezTo>
                  <a:lnTo>
                    <a:pt x="883031" y="1967484"/>
                  </a:lnTo>
                  <a:close/>
                  <a:moveTo>
                    <a:pt x="804672" y="1976501"/>
                  </a:moveTo>
                  <a:cubicBezTo>
                    <a:pt x="822706" y="1979549"/>
                    <a:pt x="837819" y="1991614"/>
                    <a:pt x="846836" y="2006600"/>
                  </a:cubicBezTo>
                  <a:cubicBezTo>
                    <a:pt x="895096" y="2091055"/>
                    <a:pt x="940308" y="2178431"/>
                    <a:pt x="991489" y="2274824"/>
                  </a:cubicBezTo>
                  <a:lnTo>
                    <a:pt x="388620" y="2314067"/>
                  </a:lnTo>
                  <a:lnTo>
                    <a:pt x="105537" y="2012823"/>
                  </a:lnTo>
                  <a:cubicBezTo>
                    <a:pt x="205105" y="2004695"/>
                    <a:pt x="292735" y="1994281"/>
                    <a:pt x="379095" y="1994281"/>
                  </a:cubicBezTo>
                  <a:cubicBezTo>
                    <a:pt x="389382" y="1994281"/>
                    <a:pt x="399669" y="1994408"/>
                    <a:pt x="410083" y="1994789"/>
                  </a:cubicBezTo>
                  <a:lnTo>
                    <a:pt x="533654" y="2202815"/>
                  </a:lnTo>
                  <a:lnTo>
                    <a:pt x="563753" y="2251075"/>
                  </a:lnTo>
                  <a:cubicBezTo>
                    <a:pt x="574548" y="2264029"/>
                    <a:pt x="585216" y="2275332"/>
                    <a:pt x="599313" y="2275332"/>
                  </a:cubicBezTo>
                  <a:cubicBezTo>
                    <a:pt x="604901" y="2275332"/>
                    <a:pt x="611124" y="2273427"/>
                    <a:pt x="618109" y="2269109"/>
                  </a:cubicBezTo>
                  <a:cubicBezTo>
                    <a:pt x="642239" y="2253996"/>
                    <a:pt x="633222" y="2232914"/>
                    <a:pt x="621157" y="2211832"/>
                  </a:cubicBezTo>
                  <a:lnTo>
                    <a:pt x="545846" y="2088261"/>
                  </a:lnTo>
                  <a:cubicBezTo>
                    <a:pt x="524764" y="2058162"/>
                    <a:pt x="506603" y="2030984"/>
                    <a:pt x="476504" y="1988820"/>
                  </a:cubicBezTo>
                  <a:cubicBezTo>
                    <a:pt x="594106" y="1982851"/>
                    <a:pt x="699516" y="1979803"/>
                    <a:pt x="805053" y="1976755"/>
                  </a:cubicBezTo>
                  <a:close/>
                  <a:moveTo>
                    <a:pt x="6937756" y="0"/>
                  </a:moveTo>
                  <a:cubicBezTo>
                    <a:pt x="6925183" y="0"/>
                    <a:pt x="6912483" y="762"/>
                    <a:pt x="6899656" y="2286"/>
                  </a:cubicBezTo>
                  <a:cubicBezTo>
                    <a:pt x="6739890" y="8255"/>
                    <a:pt x="6577076" y="14351"/>
                    <a:pt x="6417437" y="23368"/>
                  </a:cubicBezTo>
                  <a:lnTo>
                    <a:pt x="6281801" y="35433"/>
                  </a:lnTo>
                  <a:cubicBezTo>
                    <a:pt x="5817617" y="53467"/>
                    <a:pt x="5353431" y="71628"/>
                    <a:pt x="4889247" y="83693"/>
                  </a:cubicBezTo>
                  <a:cubicBezTo>
                    <a:pt x="4524503" y="92710"/>
                    <a:pt x="4156838" y="92710"/>
                    <a:pt x="3792093" y="98806"/>
                  </a:cubicBezTo>
                  <a:cubicBezTo>
                    <a:pt x="3559937" y="104775"/>
                    <a:pt x="3330956" y="119888"/>
                    <a:pt x="3098800" y="122936"/>
                  </a:cubicBezTo>
                  <a:cubicBezTo>
                    <a:pt x="2637663" y="128905"/>
                    <a:pt x="2179447" y="135001"/>
                    <a:pt x="1718310" y="135001"/>
                  </a:cubicBezTo>
                  <a:cubicBezTo>
                    <a:pt x="1669161" y="135001"/>
                    <a:pt x="1620139" y="135001"/>
                    <a:pt x="1570990" y="135001"/>
                  </a:cubicBezTo>
                  <a:cubicBezTo>
                    <a:pt x="1276477" y="135001"/>
                    <a:pt x="981964" y="137160"/>
                    <a:pt x="687451" y="168275"/>
                  </a:cubicBezTo>
                  <a:cubicBezTo>
                    <a:pt x="512572" y="186309"/>
                    <a:pt x="340868" y="216535"/>
                    <a:pt x="165989" y="237617"/>
                  </a:cubicBezTo>
                  <a:cubicBezTo>
                    <a:pt x="126746" y="240665"/>
                    <a:pt x="93599" y="270764"/>
                    <a:pt x="87630" y="310007"/>
                  </a:cubicBezTo>
                  <a:lnTo>
                    <a:pt x="81407" y="367030"/>
                  </a:lnTo>
                  <a:cubicBezTo>
                    <a:pt x="75438" y="487553"/>
                    <a:pt x="72390" y="608203"/>
                    <a:pt x="66294" y="728726"/>
                  </a:cubicBezTo>
                  <a:lnTo>
                    <a:pt x="36195" y="1322578"/>
                  </a:lnTo>
                  <a:cubicBezTo>
                    <a:pt x="30226" y="1367790"/>
                    <a:pt x="21082" y="1413002"/>
                    <a:pt x="9017" y="1455166"/>
                  </a:cubicBezTo>
                  <a:lnTo>
                    <a:pt x="0" y="1970532"/>
                  </a:lnTo>
                  <a:lnTo>
                    <a:pt x="0" y="1970532"/>
                  </a:lnTo>
                  <a:lnTo>
                    <a:pt x="60325" y="2027809"/>
                  </a:lnTo>
                  <a:cubicBezTo>
                    <a:pt x="129667" y="2112264"/>
                    <a:pt x="192913" y="2193544"/>
                    <a:pt x="259207" y="2277999"/>
                  </a:cubicBezTo>
                  <a:cubicBezTo>
                    <a:pt x="293751" y="2325878"/>
                    <a:pt x="351790" y="2354961"/>
                    <a:pt x="412496" y="2354961"/>
                  </a:cubicBezTo>
                  <a:cubicBezTo>
                    <a:pt x="420624" y="2354961"/>
                    <a:pt x="428879" y="2354453"/>
                    <a:pt x="437007" y="2353310"/>
                  </a:cubicBezTo>
                  <a:cubicBezTo>
                    <a:pt x="566674" y="2344293"/>
                    <a:pt x="696214" y="2341245"/>
                    <a:pt x="825881" y="2338197"/>
                  </a:cubicBezTo>
                  <a:cubicBezTo>
                    <a:pt x="1055370" y="2333879"/>
                    <a:pt x="1284986" y="2321941"/>
                    <a:pt x="1514475" y="2321941"/>
                  </a:cubicBezTo>
                  <a:cubicBezTo>
                    <a:pt x="1607439" y="2321941"/>
                    <a:pt x="1700403" y="2323846"/>
                    <a:pt x="1793494" y="2329053"/>
                  </a:cubicBezTo>
                  <a:cubicBezTo>
                    <a:pt x="1886204" y="2333498"/>
                    <a:pt x="1980438" y="2336292"/>
                    <a:pt x="2074037" y="2336292"/>
                  </a:cubicBezTo>
                  <a:cubicBezTo>
                    <a:pt x="2108327" y="2336292"/>
                    <a:pt x="2142363" y="2335911"/>
                    <a:pt x="2176272" y="2335149"/>
                  </a:cubicBezTo>
                  <a:lnTo>
                    <a:pt x="3210179" y="2302002"/>
                  </a:lnTo>
                  <a:cubicBezTo>
                    <a:pt x="3312668" y="2298954"/>
                    <a:pt x="3415157" y="2289937"/>
                    <a:pt x="3514598" y="2283968"/>
                  </a:cubicBezTo>
                  <a:cubicBezTo>
                    <a:pt x="3692398" y="2271903"/>
                    <a:pt x="3867277" y="2253869"/>
                    <a:pt x="4042156" y="2247773"/>
                  </a:cubicBezTo>
                  <a:lnTo>
                    <a:pt x="4952492" y="2217674"/>
                  </a:lnTo>
                  <a:cubicBezTo>
                    <a:pt x="5154422" y="2208657"/>
                    <a:pt x="5359400" y="2184527"/>
                    <a:pt x="5564378" y="2178431"/>
                  </a:cubicBezTo>
                  <a:cubicBezTo>
                    <a:pt x="5883910" y="2175383"/>
                    <a:pt x="6200394" y="2154301"/>
                    <a:pt x="6516878" y="2118106"/>
                  </a:cubicBezTo>
                  <a:cubicBezTo>
                    <a:pt x="6797167" y="2081911"/>
                    <a:pt x="7074535" y="2045716"/>
                    <a:pt x="7351776" y="1988439"/>
                  </a:cubicBezTo>
                  <a:cubicBezTo>
                    <a:pt x="7448169" y="1970405"/>
                    <a:pt x="7472299" y="1940179"/>
                    <a:pt x="7478395" y="1843786"/>
                  </a:cubicBezTo>
                  <a:lnTo>
                    <a:pt x="7478395" y="1795526"/>
                  </a:lnTo>
                  <a:cubicBezTo>
                    <a:pt x="7496428" y="1521206"/>
                    <a:pt x="7460361" y="1246886"/>
                    <a:pt x="7445248" y="972693"/>
                  </a:cubicBezTo>
                  <a:cubicBezTo>
                    <a:pt x="7436231" y="837057"/>
                    <a:pt x="7412101" y="701421"/>
                    <a:pt x="7433183" y="562737"/>
                  </a:cubicBezTo>
                  <a:cubicBezTo>
                    <a:pt x="7436231" y="523494"/>
                    <a:pt x="7433183" y="481330"/>
                    <a:pt x="7424165" y="442214"/>
                  </a:cubicBezTo>
                  <a:cubicBezTo>
                    <a:pt x="7415148" y="400050"/>
                    <a:pt x="7412100" y="354838"/>
                    <a:pt x="7415148" y="312547"/>
                  </a:cubicBezTo>
                  <a:cubicBezTo>
                    <a:pt x="7421117" y="276352"/>
                    <a:pt x="7403083" y="237236"/>
                    <a:pt x="7369936" y="219075"/>
                  </a:cubicBezTo>
                  <a:lnTo>
                    <a:pt x="7110603" y="50546"/>
                  </a:lnTo>
                  <a:cubicBezTo>
                    <a:pt x="7058152" y="18034"/>
                    <a:pt x="6999351" y="0"/>
                    <a:pt x="6937756" y="0"/>
                  </a:cubicBezTo>
                  <a:close/>
                </a:path>
              </a:pathLst>
            </a:custGeom>
            <a:solidFill>
              <a:srgbClr val="FFFFFF"/>
            </a:solidFill>
          </p:spPr>
        </p:sp>
      </p:grpSp>
      <p:grpSp>
        <p:nvGrpSpPr>
          <p:cNvPr name="Group 20" id="20"/>
          <p:cNvGrpSpPr>
            <a:grpSpLocks noChangeAspect="true"/>
          </p:cNvGrpSpPr>
          <p:nvPr/>
        </p:nvGrpSpPr>
        <p:grpSpPr>
          <a:xfrm rot="0">
            <a:off x="43096" y="4126954"/>
            <a:ext cx="1697726" cy="2436133"/>
            <a:chOff x="0" y="0"/>
            <a:chExt cx="1697723" cy="2436139"/>
          </a:xfrm>
        </p:grpSpPr>
        <p:sp>
          <p:nvSpPr>
            <p:cNvPr name="Freeform 21" id="21"/>
            <p:cNvSpPr/>
            <p:nvPr/>
          </p:nvSpPr>
          <p:spPr>
            <a:xfrm flipH="false" flipV="false" rot="0">
              <a:off x="1243076" y="63246"/>
              <a:ext cx="320294" cy="1234948"/>
            </a:xfrm>
            <a:custGeom>
              <a:avLst/>
              <a:gdLst/>
              <a:ahLst/>
              <a:cxnLst/>
              <a:rect r="r" b="b" t="t" l="l"/>
              <a:pathLst>
                <a:path h="1234948" w="320294">
                  <a:moveTo>
                    <a:pt x="104013" y="1234948"/>
                  </a:moveTo>
                  <a:cubicBezTo>
                    <a:pt x="30353" y="1049274"/>
                    <a:pt x="0" y="846201"/>
                    <a:pt x="16129" y="647065"/>
                  </a:cubicBezTo>
                  <a:cubicBezTo>
                    <a:pt x="21209" y="583819"/>
                    <a:pt x="32258" y="502412"/>
                    <a:pt x="73025" y="433705"/>
                  </a:cubicBezTo>
                  <a:cubicBezTo>
                    <a:pt x="89662" y="405638"/>
                    <a:pt x="110363" y="381635"/>
                    <a:pt x="133858" y="362839"/>
                  </a:cubicBezTo>
                  <a:cubicBezTo>
                    <a:pt x="105156" y="325120"/>
                    <a:pt x="89916" y="276098"/>
                    <a:pt x="88773" y="231013"/>
                  </a:cubicBezTo>
                  <a:cubicBezTo>
                    <a:pt x="86868" y="148717"/>
                    <a:pt x="120777" y="69723"/>
                    <a:pt x="150876" y="0"/>
                  </a:cubicBezTo>
                  <a:lnTo>
                    <a:pt x="165354" y="6223"/>
                  </a:lnTo>
                  <a:cubicBezTo>
                    <a:pt x="136017" y="74422"/>
                    <a:pt x="102743" y="151638"/>
                    <a:pt x="104648" y="230505"/>
                  </a:cubicBezTo>
                  <a:cubicBezTo>
                    <a:pt x="105537" y="272542"/>
                    <a:pt x="119888" y="318389"/>
                    <a:pt x="146431" y="353187"/>
                  </a:cubicBezTo>
                  <a:cubicBezTo>
                    <a:pt x="179959" y="329565"/>
                    <a:pt x="217932" y="316230"/>
                    <a:pt x="255905" y="315722"/>
                  </a:cubicBezTo>
                  <a:cubicBezTo>
                    <a:pt x="278892" y="315468"/>
                    <a:pt x="296291" y="321056"/>
                    <a:pt x="307340" y="332613"/>
                  </a:cubicBezTo>
                  <a:cubicBezTo>
                    <a:pt x="316103" y="341757"/>
                    <a:pt x="320294" y="354330"/>
                    <a:pt x="319405" y="368173"/>
                  </a:cubicBezTo>
                  <a:cubicBezTo>
                    <a:pt x="318262" y="384556"/>
                    <a:pt x="310007" y="400304"/>
                    <a:pt x="297434" y="410083"/>
                  </a:cubicBezTo>
                  <a:cubicBezTo>
                    <a:pt x="277876" y="425323"/>
                    <a:pt x="249301" y="429514"/>
                    <a:pt x="218948" y="421640"/>
                  </a:cubicBezTo>
                  <a:cubicBezTo>
                    <a:pt x="188976" y="413766"/>
                    <a:pt x="163830" y="396748"/>
                    <a:pt x="144018" y="374650"/>
                  </a:cubicBezTo>
                  <a:cubicBezTo>
                    <a:pt x="122047" y="392430"/>
                    <a:pt x="102489" y="414909"/>
                    <a:pt x="86868" y="441325"/>
                  </a:cubicBezTo>
                  <a:cubicBezTo>
                    <a:pt x="47879" y="507365"/>
                    <a:pt x="37084" y="586486"/>
                    <a:pt x="32131" y="647954"/>
                  </a:cubicBezTo>
                  <a:cubicBezTo>
                    <a:pt x="16256" y="844550"/>
                    <a:pt x="46355" y="1045337"/>
                    <a:pt x="118999" y="1228725"/>
                  </a:cubicBezTo>
                  <a:lnTo>
                    <a:pt x="104394" y="1234567"/>
                  </a:lnTo>
                  <a:lnTo>
                    <a:pt x="104140" y="1234567"/>
                  </a:lnTo>
                  <a:close/>
                  <a:moveTo>
                    <a:pt x="156210" y="365633"/>
                  </a:moveTo>
                  <a:cubicBezTo>
                    <a:pt x="173990" y="384937"/>
                    <a:pt x="196215" y="399796"/>
                    <a:pt x="222631" y="406654"/>
                  </a:cubicBezTo>
                  <a:cubicBezTo>
                    <a:pt x="248158" y="413258"/>
                    <a:pt x="271907" y="410210"/>
                    <a:pt x="287401" y="398018"/>
                  </a:cubicBezTo>
                  <a:cubicBezTo>
                    <a:pt x="296418" y="391033"/>
                    <a:pt x="302514" y="379349"/>
                    <a:pt x="303403" y="367411"/>
                  </a:cubicBezTo>
                  <a:lnTo>
                    <a:pt x="301371" y="349631"/>
                  </a:lnTo>
                  <a:cubicBezTo>
                    <a:pt x="287782" y="335407"/>
                    <a:pt x="274320" y="331343"/>
                    <a:pt x="255778" y="331724"/>
                  </a:cubicBezTo>
                  <a:cubicBezTo>
                    <a:pt x="221361" y="332232"/>
                    <a:pt x="186817" y="344424"/>
                    <a:pt x="156083" y="365633"/>
                  </a:cubicBezTo>
                  <a:lnTo>
                    <a:pt x="156210" y="365760"/>
                  </a:lnTo>
                  <a:close/>
                </a:path>
              </a:pathLst>
            </a:custGeom>
            <a:solidFill>
              <a:srgbClr val="FFFFFF"/>
            </a:solidFill>
          </p:spPr>
        </p:sp>
        <p:sp>
          <p:nvSpPr>
            <p:cNvPr name="Freeform 22" id="22"/>
            <p:cNvSpPr/>
            <p:nvPr/>
          </p:nvSpPr>
          <p:spPr>
            <a:xfrm flipH="false" flipV="false" rot="0">
              <a:off x="1439291" y="1481836"/>
              <a:ext cx="194945" cy="285369"/>
            </a:xfrm>
            <a:custGeom>
              <a:avLst/>
              <a:gdLst/>
              <a:ahLst/>
              <a:cxnLst/>
              <a:rect r="r" b="b" t="t" l="l"/>
              <a:pathLst>
                <a:path h="285369" w="194945">
                  <a:moveTo>
                    <a:pt x="182880" y="285369"/>
                  </a:moveTo>
                  <a:cubicBezTo>
                    <a:pt x="112268" y="199771"/>
                    <a:pt x="50800" y="106172"/>
                    <a:pt x="0" y="7239"/>
                  </a:cubicBezTo>
                  <a:lnTo>
                    <a:pt x="13970" y="0"/>
                  </a:lnTo>
                  <a:cubicBezTo>
                    <a:pt x="64135" y="97917"/>
                    <a:pt x="124968" y="190500"/>
                    <a:pt x="194945" y="275209"/>
                  </a:cubicBezTo>
                  <a:lnTo>
                    <a:pt x="182753" y="285242"/>
                  </a:lnTo>
                  <a:lnTo>
                    <a:pt x="182880" y="285242"/>
                  </a:lnTo>
                  <a:close/>
                </a:path>
              </a:pathLst>
            </a:custGeom>
            <a:solidFill>
              <a:srgbClr val="FFFFFF"/>
            </a:solidFill>
          </p:spPr>
        </p:sp>
        <p:sp>
          <p:nvSpPr>
            <p:cNvPr name="Freeform 23" id="23"/>
            <p:cNvSpPr/>
            <p:nvPr/>
          </p:nvSpPr>
          <p:spPr>
            <a:xfrm flipH="false" flipV="false" rot="0">
              <a:off x="1406652" y="713232"/>
              <a:ext cx="37338" cy="221742"/>
            </a:xfrm>
            <a:custGeom>
              <a:avLst/>
              <a:gdLst/>
              <a:ahLst/>
              <a:cxnLst/>
              <a:rect r="r" b="b" t="t" l="l"/>
              <a:pathLst>
                <a:path h="221742" w="37338">
                  <a:moveTo>
                    <a:pt x="0" y="1524"/>
                  </a:moveTo>
                  <a:lnTo>
                    <a:pt x="15621" y="0"/>
                  </a:lnTo>
                  <a:lnTo>
                    <a:pt x="37338" y="220218"/>
                  </a:lnTo>
                  <a:lnTo>
                    <a:pt x="21717" y="221742"/>
                  </a:lnTo>
                  <a:close/>
                </a:path>
              </a:pathLst>
            </a:custGeom>
            <a:solidFill>
              <a:srgbClr val="FFFFFF"/>
            </a:solidFill>
          </p:spPr>
        </p:sp>
        <p:sp>
          <p:nvSpPr>
            <p:cNvPr name="Freeform 24" id="24"/>
            <p:cNvSpPr/>
            <p:nvPr/>
          </p:nvSpPr>
          <p:spPr>
            <a:xfrm flipH="false" flipV="false" rot="0">
              <a:off x="63500" y="1377315"/>
              <a:ext cx="1338834" cy="995299"/>
            </a:xfrm>
            <a:custGeom>
              <a:avLst/>
              <a:gdLst/>
              <a:ahLst/>
              <a:cxnLst/>
              <a:rect r="r" b="b" t="t" l="l"/>
              <a:pathLst>
                <a:path h="995299" w="1338834">
                  <a:moveTo>
                    <a:pt x="77470" y="328803"/>
                  </a:moveTo>
                  <a:cubicBezTo>
                    <a:pt x="50927" y="328803"/>
                    <a:pt x="23749" y="337947"/>
                    <a:pt x="0" y="355219"/>
                  </a:cubicBezTo>
                  <a:lnTo>
                    <a:pt x="0" y="355219"/>
                  </a:lnTo>
                  <a:lnTo>
                    <a:pt x="0" y="375285"/>
                  </a:lnTo>
                  <a:lnTo>
                    <a:pt x="0" y="375285"/>
                  </a:lnTo>
                  <a:cubicBezTo>
                    <a:pt x="381" y="375031"/>
                    <a:pt x="635" y="374650"/>
                    <a:pt x="1016" y="374396"/>
                  </a:cubicBezTo>
                  <a:cubicBezTo>
                    <a:pt x="24003" y="354838"/>
                    <a:pt x="51181" y="344424"/>
                    <a:pt x="77470" y="344424"/>
                  </a:cubicBezTo>
                  <a:cubicBezTo>
                    <a:pt x="87122" y="344424"/>
                    <a:pt x="96520" y="345821"/>
                    <a:pt x="105664" y="348615"/>
                  </a:cubicBezTo>
                  <a:lnTo>
                    <a:pt x="110363" y="333629"/>
                  </a:lnTo>
                  <a:cubicBezTo>
                    <a:pt x="99695" y="330327"/>
                    <a:pt x="88646" y="328676"/>
                    <a:pt x="77597" y="328676"/>
                  </a:cubicBezTo>
                  <a:close/>
                  <a:moveTo>
                    <a:pt x="475996" y="0"/>
                  </a:moveTo>
                  <a:cubicBezTo>
                    <a:pt x="393319" y="0"/>
                    <a:pt x="321564" y="54737"/>
                    <a:pt x="280543" y="108712"/>
                  </a:cubicBezTo>
                  <a:cubicBezTo>
                    <a:pt x="230251" y="175006"/>
                    <a:pt x="203835" y="258191"/>
                    <a:pt x="180594" y="331470"/>
                  </a:cubicBezTo>
                  <a:lnTo>
                    <a:pt x="195580" y="336169"/>
                  </a:lnTo>
                  <a:cubicBezTo>
                    <a:pt x="219710" y="260477"/>
                    <a:pt x="244475" y="182372"/>
                    <a:pt x="293116" y="118237"/>
                  </a:cubicBezTo>
                  <a:cubicBezTo>
                    <a:pt x="331724" y="67310"/>
                    <a:pt x="398907" y="15621"/>
                    <a:pt x="475869" y="15621"/>
                  </a:cubicBezTo>
                  <a:cubicBezTo>
                    <a:pt x="481584" y="15621"/>
                    <a:pt x="487426" y="15875"/>
                    <a:pt x="493141" y="16510"/>
                  </a:cubicBezTo>
                  <a:cubicBezTo>
                    <a:pt x="563880" y="23749"/>
                    <a:pt x="631571" y="78867"/>
                    <a:pt x="665861" y="157099"/>
                  </a:cubicBezTo>
                  <a:cubicBezTo>
                    <a:pt x="699135" y="233045"/>
                    <a:pt x="700659" y="317881"/>
                    <a:pt x="697738" y="391033"/>
                  </a:cubicBezTo>
                  <a:lnTo>
                    <a:pt x="696722" y="416052"/>
                  </a:lnTo>
                  <a:lnTo>
                    <a:pt x="711835" y="396113"/>
                  </a:lnTo>
                  <a:cubicBezTo>
                    <a:pt x="738759" y="360553"/>
                    <a:pt x="781050" y="337439"/>
                    <a:pt x="830834" y="330835"/>
                  </a:cubicBezTo>
                  <a:cubicBezTo>
                    <a:pt x="840486" y="329565"/>
                    <a:pt x="850138" y="328930"/>
                    <a:pt x="859790" y="328930"/>
                  </a:cubicBezTo>
                  <a:cubicBezTo>
                    <a:pt x="909828" y="328930"/>
                    <a:pt x="959866" y="345313"/>
                    <a:pt x="997966" y="375031"/>
                  </a:cubicBezTo>
                  <a:cubicBezTo>
                    <a:pt x="1075563" y="435610"/>
                    <a:pt x="1118235" y="544195"/>
                    <a:pt x="1112139" y="665480"/>
                  </a:cubicBezTo>
                  <a:lnTo>
                    <a:pt x="1111885" y="671830"/>
                  </a:lnTo>
                  <a:lnTo>
                    <a:pt x="1118108" y="673354"/>
                  </a:lnTo>
                  <a:cubicBezTo>
                    <a:pt x="1193419" y="692912"/>
                    <a:pt x="1295019" y="728472"/>
                    <a:pt x="1310005" y="811149"/>
                  </a:cubicBezTo>
                  <a:cubicBezTo>
                    <a:pt x="1322197" y="878078"/>
                    <a:pt x="1265809" y="941197"/>
                    <a:pt x="1204468" y="963549"/>
                  </a:cubicBezTo>
                  <a:cubicBezTo>
                    <a:pt x="1171956" y="975360"/>
                    <a:pt x="1137412" y="979297"/>
                    <a:pt x="1102868" y="979297"/>
                  </a:cubicBezTo>
                  <a:cubicBezTo>
                    <a:pt x="1067054" y="979297"/>
                    <a:pt x="1031240" y="975106"/>
                    <a:pt x="997712" y="971169"/>
                  </a:cubicBezTo>
                  <a:cubicBezTo>
                    <a:pt x="668401" y="932815"/>
                    <a:pt x="330200" y="893064"/>
                    <a:pt x="0" y="820801"/>
                  </a:cubicBezTo>
                  <a:lnTo>
                    <a:pt x="0" y="836930"/>
                  </a:lnTo>
                  <a:cubicBezTo>
                    <a:pt x="329692" y="908812"/>
                    <a:pt x="667258" y="948436"/>
                    <a:pt x="995807" y="987044"/>
                  </a:cubicBezTo>
                  <a:cubicBezTo>
                    <a:pt x="1029970" y="991108"/>
                    <a:pt x="1066292" y="995299"/>
                    <a:pt x="1102868" y="995299"/>
                  </a:cubicBezTo>
                  <a:lnTo>
                    <a:pt x="1102741" y="995299"/>
                  </a:lnTo>
                  <a:cubicBezTo>
                    <a:pt x="1138809" y="995299"/>
                    <a:pt x="1175004" y="991235"/>
                    <a:pt x="1209548" y="978535"/>
                  </a:cubicBezTo>
                  <a:cubicBezTo>
                    <a:pt x="1277112" y="953897"/>
                    <a:pt x="1338834" y="883666"/>
                    <a:pt x="1325245" y="808609"/>
                  </a:cubicBezTo>
                  <a:cubicBezTo>
                    <a:pt x="1309116" y="719582"/>
                    <a:pt x="1206627" y="681101"/>
                    <a:pt x="1128014" y="660146"/>
                  </a:cubicBezTo>
                  <a:cubicBezTo>
                    <a:pt x="1132586" y="536321"/>
                    <a:pt x="1087882" y="425450"/>
                    <a:pt x="1007618" y="362839"/>
                  </a:cubicBezTo>
                  <a:cubicBezTo>
                    <a:pt x="966851" y="330962"/>
                    <a:pt x="913257" y="313436"/>
                    <a:pt x="859536" y="313436"/>
                  </a:cubicBezTo>
                  <a:cubicBezTo>
                    <a:pt x="849249" y="313436"/>
                    <a:pt x="838835" y="314071"/>
                    <a:pt x="828675" y="315468"/>
                  </a:cubicBezTo>
                  <a:cubicBezTo>
                    <a:pt x="783082" y="321437"/>
                    <a:pt x="743204" y="340360"/>
                    <a:pt x="714121" y="369697"/>
                  </a:cubicBezTo>
                  <a:cubicBezTo>
                    <a:pt x="715645" y="300101"/>
                    <a:pt x="711454" y="222123"/>
                    <a:pt x="680339" y="151003"/>
                  </a:cubicBezTo>
                  <a:cubicBezTo>
                    <a:pt x="643890" y="67691"/>
                    <a:pt x="570992" y="8890"/>
                    <a:pt x="494792" y="1143"/>
                  </a:cubicBezTo>
                  <a:cubicBezTo>
                    <a:pt x="488442" y="508"/>
                    <a:pt x="482219" y="127"/>
                    <a:pt x="475869" y="127"/>
                  </a:cubicBezTo>
                  <a:close/>
                </a:path>
              </a:pathLst>
            </a:custGeom>
            <a:solidFill>
              <a:srgbClr val="FFFFFF"/>
            </a:solidFill>
          </p:spPr>
        </p:sp>
      </p:grpSp>
      <p:grpSp>
        <p:nvGrpSpPr>
          <p:cNvPr name="Group 25" id="25"/>
          <p:cNvGrpSpPr>
            <a:grpSpLocks noChangeAspect="true"/>
          </p:cNvGrpSpPr>
          <p:nvPr/>
        </p:nvGrpSpPr>
        <p:grpSpPr>
          <a:xfrm rot="0">
            <a:off x="0" y="7256783"/>
            <a:ext cx="1697726" cy="2436133"/>
            <a:chOff x="0" y="0"/>
            <a:chExt cx="1697723" cy="2436139"/>
          </a:xfrm>
        </p:grpSpPr>
        <p:sp>
          <p:nvSpPr>
            <p:cNvPr name="Freeform 26" id="26"/>
            <p:cNvSpPr/>
            <p:nvPr/>
          </p:nvSpPr>
          <p:spPr>
            <a:xfrm flipH="false" flipV="false" rot="0">
              <a:off x="1243076" y="63246"/>
              <a:ext cx="320294" cy="1234948"/>
            </a:xfrm>
            <a:custGeom>
              <a:avLst/>
              <a:gdLst/>
              <a:ahLst/>
              <a:cxnLst/>
              <a:rect r="r" b="b" t="t" l="l"/>
              <a:pathLst>
                <a:path h="1234948" w="320294">
                  <a:moveTo>
                    <a:pt x="104013" y="1234948"/>
                  </a:moveTo>
                  <a:cubicBezTo>
                    <a:pt x="30353" y="1049274"/>
                    <a:pt x="0" y="846201"/>
                    <a:pt x="16129" y="647065"/>
                  </a:cubicBezTo>
                  <a:cubicBezTo>
                    <a:pt x="21209" y="583819"/>
                    <a:pt x="32258" y="502412"/>
                    <a:pt x="73025" y="433705"/>
                  </a:cubicBezTo>
                  <a:cubicBezTo>
                    <a:pt x="89662" y="405638"/>
                    <a:pt x="110363" y="381635"/>
                    <a:pt x="133858" y="362839"/>
                  </a:cubicBezTo>
                  <a:cubicBezTo>
                    <a:pt x="105156" y="325120"/>
                    <a:pt x="89916" y="276098"/>
                    <a:pt x="88773" y="231013"/>
                  </a:cubicBezTo>
                  <a:cubicBezTo>
                    <a:pt x="86868" y="148717"/>
                    <a:pt x="120777" y="69723"/>
                    <a:pt x="150876" y="0"/>
                  </a:cubicBezTo>
                  <a:lnTo>
                    <a:pt x="165354" y="6223"/>
                  </a:lnTo>
                  <a:cubicBezTo>
                    <a:pt x="136017" y="74422"/>
                    <a:pt x="102743" y="151638"/>
                    <a:pt x="104648" y="230505"/>
                  </a:cubicBezTo>
                  <a:cubicBezTo>
                    <a:pt x="105537" y="272542"/>
                    <a:pt x="119888" y="318389"/>
                    <a:pt x="146431" y="353187"/>
                  </a:cubicBezTo>
                  <a:cubicBezTo>
                    <a:pt x="179959" y="329565"/>
                    <a:pt x="217932" y="316230"/>
                    <a:pt x="255905" y="315722"/>
                  </a:cubicBezTo>
                  <a:cubicBezTo>
                    <a:pt x="278892" y="315468"/>
                    <a:pt x="296291" y="321056"/>
                    <a:pt x="307340" y="332613"/>
                  </a:cubicBezTo>
                  <a:cubicBezTo>
                    <a:pt x="316103" y="341757"/>
                    <a:pt x="320294" y="354330"/>
                    <a:pt x="319405" y="368173"/>
                  </a:cubicBezTo>
                  <a:cubicBezTo>
                    <a:pt x="318262" y="384556"/>
                    <a:pt x="310007" y="400304"/>
                    <a:pt x="297434" y="410083"/>
                  </a:cubicBezTo>
                  <a:cubicBezTo>
                    <a:pt x="277876" y="425323"/>
                    <a:pt x="249301" y="429514"/>
                    <a:pt x="218948" y="421640"/>
                  </a:cubicBezTo>
                  <a:cubicBezTo>
                    <a:pt x="188976" y="413766"/>
                    <a:pt x="163830" y="396748"/>
                    <a:pt x="144018" y="374650"/>
                  </a:cubicBezTo>
                  <a:cubicBezTo>
                    <a:pt x="122047" y="392430"/>
                    <a:pt x="102489" y="414909"/>
                    <a:pt x="86868" y="441325"/>
                  </a:cubicBezTo>
                  <a:cubicBezTo>
                    <a:pt x="47879" y="507365"/>
                    <a:pt x="37084" y="586486"/>
                    <a:pt x="32131" y="647954"/>
                  </a:cubicBezTo>
                  <a:cubicBezTo>
                    <a:pt x="16256" y="844550"/>
                    <a:pt x="46355" y="1045337"/>
                    <a:pt x="118999" y="1228725"/>
                  </a:cubicBezTo>
                  <a:lnTo>
                    <a:pt x="104394" y="1234567"/>
                  </a:lnTo>
                  <a:lnTo>
                    <a:pt x="104140" y="1234567"/>
                  </a:lnTo>
                  <a:close/>
                  <a:moveTo>
                    <a:pt x="156210" y="365633"/>
                  </a:moveTo>
                  <a:cubicBezTo>
                    <a:pt x="173990" y="384937"/>
                    <a:pt x="196215" y="399796"/>
                    <a:pt x="222631" y="406654"/>
                  </a:cubicBezTo>
                  <a:cubicBezTo>
                    <a:pt x="248158" y="413258"/>
                    <a:pt x="271907" y="410210"/>
                    <a:pt x="287401" y="398018"/>
                  </a:cubicBezTo>
                  <a:cubicBezTo>
                    <a:pt x="296418" y="391033"/>
                    <a:pt x="302514" y="379349"/>
                    <a:pt x="303403" y="367411"/>
                  </a:cubicBezTo>
                  <a:lnTo>
                    <a:pt x="301371" y="349631"/>
                  </a:lnTo>
                  <a:cubicBezTo>
                    <a:pt x="287782" y="335407"/>
                    <a:pt x="274320" y="331343"/>
                    <a:pt x="255778" y="331724"/>
                  </a:cubicBezTo>
                  <a:cubicBezTo>
                    <a:pt x="221361" y="332232"/>
                    <a:pt x="186817" y="344424"/>
                    <a:pt x="156083" y="365633"/>
                  </a:cubicBezTo>
                  <a:lnTo>
                    <a:pt x="156210" y="365760"/>
                  </a:lnTo>
                  <a:close/>
                </a:path>
              </a:pathLst>
            </a:custGeom>
            <a:solidFill>
              <a:srgbClr val="FFFFFF"/>
            </a:solidFill>
          </p:spPr>
        </p:sp>
        <p:sp>
          <p:nvSpPr>
            <p:cNvPr name="Freeform 27" id="27"/>
            <p:cNvSpPr/>
            <p:nvPr/>
          </p:nvSpPr>
          <p:spPr>
            <a:xfrm flipH="false" flipV="false" rot="0">
              <a:off x="1439291" y="1481836"/>
              <a:ext cx="194945" cy="285369"/>
            </a:xfrm>
            <a:custGeom>
              <a:avLst/>
              <a:gdLst/>
              <a:ahLst/>
              <a:cxnLst/>
              <a:rect r="r" b="b" t="t" l="l"/>
              <a:pathLst>
                <a:path h="285369" w="194945">
                  <a:moveTo>
                    <a:pt x="182880" y="285369"/>
                  </a:moveTo>
                  <a:cubicBezTo>
                    <a:pt x="112268" y="199771"/>
                    <a:pt x="50800" y="106172"/>
                    <a:pt x="0" y="7239"/>
                  </a:cubicBezTo>
                  <a:lnTo>
                    <a:pt x="13970" y="0"/>
                  </a:lnTo>
                  <a:cubicBezTo>
                    <a:pt x="64135" y="97917"/>
                    <a:pt x="124968" y="190500"/>
                    <a:pt x="194945" y="275209"/>
                  </a:cubicBezTo>
                  <a:lnTo>
                    <a:pt x="182753" y="285242"/>
                  </a:lnTo>
                  <a:lnTo>
                    <a:pt x="182880" y="285242"/>
                  </a:lnTo>
                  <a:close/>
                </a:path>
              </a:pathLst>
            </a:custGeom>
            <a:solidFill>
              <a:srgbClr val="FFFFFF"/>
            </a:solidFill>
          </p:spPr>
        </p:sp>
        <p:sp>
          <p:nvSpPr>
            <p:cNvPr name="Freeform 28" id="28"/>
            <p:cNvSpPr/>
            <p:nvPr/>
          </p:nvSpPr>
          <p:spPr>
            <a:xfrm flipH="false" flipV="false" rot="0">
              <a:off x="1406652" y="713232"/>
              <a:ext cx="37338" cy="221742"/>
            </a:xfrm>
            <a:custGeom>
              <a:avLst/>
              <a:gdLst/>
              <a:ahLst/>
              <a:cxnLst/>
              <a:rect r="r" b="b" t="t" l="l"/>
              <a:pathLst>
                <a:path h="221742" w="37338">
                  <a:moveTo>
                    <a:pt x="0" y="1524"/>
                  </a:moveTo>
                  <a:lnTo>
                    <a:pt x="15621" y="0"/>
                  </a:lnTo>
                  <a:lnTo>
                    <a:pt x="37338" y="220218"/>
                  </a:lnTo>
                  <a:lnTo>
                    <a:pt x="21717" y="221742"/>
                  </a:lnTo>
                  <a:close/>
                </a:path>
              </a:pathLst>
            </a:custGeom>
            <a:solidFill>
              <a:srgbClr val="FFFFFF"/>
            </a:solidFill>
          </p:spPr>
        </p:sp>
        <p:sp>
          <p:nvSpPr>
            <p:cNvPr name="Freeform 29" id="29"/>
            <p:cNvSpPr/>
            <p:nvPr/>
          </p:nvSpPr>
          <p:spPr>
            <a:xfrm flipH="false" flipV="false" rot="0">
              <a:off x="63500" y="1377315"/>
              <a:ext cx="1338834" cy="995299"/>
            </a:xfrm>
            <a:custGeom>
              <a:avLst/>
              <a:gdLst/>
              <a:ahLst/>
              <a:cxnLst/>
              <a:rect r="r" b="b" t="t" l="l"/>
              <a:pathLst>
                <a:path h="995299" w="1338834">
                  <a:moveTo>
                    <a:pt x="77470" y="328803"/>
                  </a:moveTo>
                  <a:cubicBezTo>
                    <a:pt x="50927" y="328803"/>
                    <a:pt x="23749" y="337947"/>
                    <a:pt x="0" y="355219"/>
                  </a:cubicBezTo>
                  <a:lnTo>
                    <a:pt x="0" y="355219"/>
                  </a:lnTo>
                  <a:lnTo>
                    <a:pt x="0" y="375285"/>
                  </a:lnTo>
                  <a:lnTo>
                    <a:pt x="0" y="375285"/>
                  </a:lnTo>
                  <a:cubicBezTo>
                    <a:pt x="381" y="375031"/>
                    <a:pt x="635" y="374650"/>
                    <a:pt x="1016" y="374396"/>
                  </a:cubicBezTo>
                  <a:cubicBezTo>
                    <a:pt x="24003" y="354838"/>
                    <a:pt x="51181" y="344424"/>
                    <a:pt x="77470" y="344424"/>
                  </a:cubicBezTo>
                  <a:cubicBezTo>
                    <a:pt x="87122" y="344424"/>
                    <a:pt x="96520" y="345821"/>
                    <a:pt x="105664" y="348615"/>
                  </a:cubicBezTo>
                  <a:lnTo>
                    <a:pt x="110363" y="333629"/>
                  </a:lnTo>
                  <a:cubicBezTo>
                    <a:pt x="99695" y="330327"/>
                    <a:pt x="88646" y="328676"/>
                    <a:pt x="77597" y="328676"/>
                  </a:cubicBezTo>
                  <a:close/>
                  <a:moveTo>
                    <a:pt x="475996" y="0"/>
                  </a:moveTo>
                  <a:cubicBezTo>
                    <a:pt x="393319" y="0"/>
                    <a:pt x="321564" y="54737"/>
                    <a:pt x="280543" y="108712"/>
                  </a:cubicBezTo>
                  <a:cubicBezTo>
                    <a:pt x="230251" y="175006"/>
                    <a:pt x="203835" y="258191"/>
                    <a:pt x="180594" y="331470"/>
                  </a:cubicBezTo>
                  <a:lnTo>
                    <a:pt x="195580" y="336169"/>
                  </a:lnTo>
                  <a:cubicBezTo>
                    <a:pt x="219710" y="260477"/>
                    <a:pt x="244475" y="182372"/>
                    <a:pt x="293116" y="118237"/>
                  </a:cubicBezTo>
                  <a:cubicBezTo>
                    <a:pt x="331724" y="67310"/>
                    <a:pt x="398907" y="15621"/>
                    <a:pt x="475869" y="15621"/>
                  </a:cubicBezTo>
                  <a:cubicBezTo>
                    <a:pt x="481584" y="15621"/>
                    <a:pt x="487426" y="15875"/>
                    <a:pt x="493141" y="16510"/>
                  </a:cubicBezTo>
                  <a:cubicBezTo>
                    <a:pt x="563880" y="23749"/>
                    <a:pt x="631571" y="78867"/>
                    <a:pt x="665861" y="157099"/>
                  </a:cubicBezTo>
                  <a:cubicBezTo>
                    <a:pt x="699135" y="233045"/>
                    <a:pt x="700659" y="317881"/>
                    <a:pt x="697738" y="391033"/>
                  </a:cubicBezTo>
                  <a:lnTo>
                    <a:pt x="696722" y="416052"/>
                  </a:lnTo>
                  <a:lnTo>
                    <a:pt x="711835" y="396113"/>
                  </a:lnTo>
                  <a:cubicBezTo>
                    <a:pt x="738759" y="360553"/>
                    <a:pt x="781050" y="337439"/>
                    <a:pt x="830834" y="330835"/>
                  </a:cubicBezTo>
                  <a:cubicBezTo>
                    <a:pt x="840486" y="329565"/>
                    <a:pt x="850138" y="328930"/>
                    <a:pt x="859790" y="328930"/>
                  </a:cubicBezTo>
                  <a:cubicBezTo>
                    <a:pt x="909828" y="328930"/>
                    <a:pt x="959866" y="345313"/>
                    <a:pt x="997966" y="375031"/>
                  </a:cubicBezTo>
                  <a:cubicBezTo>
                    <a:pt x="1075563" y="435610"/>
                    <a:pt x="1118235" y="544195"/>
                    <a:pt x="1112139" y="665480"/>
                  </a:cubicBezTo>
                  <a:lnTo>
                    <a:pt x="1111885" y="671830"/>
                  </a:lnTo>
                  <a:lnTo>
                    <a:pt x="1118108" y="673354"/>
                  </a:lnTo>
                  <a:cubicBezTo>
                    <a:pt x="1193419" y="692912"/>
                    <a:pt x="1295019" y="728472"/>
                    <a:pt x="1310005" y="811149"/>
                  </a:cubicBezTo>
                  <a:cubicBezTo>
                    <a:pt x="1322197" y="878078"/>
                    <a:pt x="1265809" y="941197"/>
                    <a:pt x="1204468" y="963549"/>
                  </a:cubicBezTo>
                  <a:cubicBezTo>
                    <a:pt x="1171956" y="975360"/>
                    <a:pt x="1137412" y="979297"/>
                    <a:pt x="1102868" y="979297"/>
                  </a:cubicBezTo>
                  <a:cubicBezTo>
                    <a:pt x="1067054" y="979297"/>
                    <a:pt x="1031240" y="975106"/>
                    <a:pt x="997712" y="971169"/>
                  </a:cubicBezTo>
                  <a:cubicBezTo>
                    <a:pt x="668401" y="932815"/>
                    <a:pt x="330200" y="893064"/>
                    <a:pt x="0" y="820801"/>
                  </a:cubicBezTo>
                  <a:lnTo>
                    <a:pt x="0" y="836930"/>
                  </a:lnTo>
                  <a:cubicBezTo>
                    <a:pt x="329692" y="908812"/>
                    <a:pt x="667258" y="948436"/>
                    <a:pt x="995807" y="987044"/>
                  </a:cubicBezTo>
                  <a:cubicBezTo>
                    <a:pt x="1029970" y="991108"/>
                    <a:pt x="1066292" y="995299"/>
                    <a:pt x="1102868" y="995299"/>
                  </a:cubicBezTo>
                  <a:lnTo>
                    <a:pt x="1102741" y="995299"/>
                  </a:lnTo>
                  <a:cubicBezTo>
                    <a:pt x="1138809" y="995299"/>
                    <a:pt x="1175004" y="991235"/>
                    <a:pt x="1209548" y="978535"/>
                  </a:cubicBezTo>
                  <a:cubicBezTo>
                    <a:pt x="1277112" y="953897"/>
                    <a:pt x="1338834" y="883666"/>
                    <a:pt x="1325245" y="808609"/>
                  </a:cubicBezTo>
                  <a:cubicBezTo>
                    <a:pt x="1309116" y="719582"/>
                    <a:pt x="1206627" y="681101"/>
                    <a:pt x="1128014" y="660146"/>
                  </a:cubicBezTo>
                  <a:cubicBezTo>
                    <a:pt x="1132586" y="536321"/>
                    <a:pt x="1087882" y="425450"/>
                    <a:pt x="1007618" y="362839"/>
                  </a:cubicBezTo>
                  <a:cubicBezTo>
                    <a:pt x="966851" y="330962"/>
                    <a:pt x="913257" y="313436"/>
                    <a:pt x="859536" y="313436"/>
                  </a:cubicBezTo>
                  <a:cubicBezTo>
                    <a:pt x="849249" y="313436"/>
                    <a:pt x="838835" y="314071"/>
                    <a:pt x="828675" y="315468"/>
                  </a:cubicBezTo>
                  <a:cubicBezTo>
                    <a:pt x="783082" y="321437"/>
                    <a:pt x="743204" y="340360"/>
                    <a:pt x="714121" y="369697"/>
                  </a:cubicBezTo>
                  <a:cubicBezTo>
                    <a:pt x="715645" y="300101"/>
                    <a:pt x="711454" y="222123"/>
                    <a:pt x="680339" y="151003"/>
                  </a:cubicBezTo>
                  <a:cubicBezTo>
                    <a:pt x="643890" y="67691"/>
                    <a:pt x="570992" y="8890"/>
                    <a:pt x="494792" y="1143"/>
                  </a:cubicBezTo>
                  <a:cubicBezTo>
                    <a:pt x="488442" y="508"/>
                    <a:pt x="482219" y="127"/>
                    <a:pt x="475869" y="127"/>
                  </a:cubicBezTo>
                  <a:close/>
                </a:path>
              </a:pathLst>
            </a:custGeom>
            <a:solidFill>
              <a:srgbClr val="FFFFFF"/>
            </a:solidFill>
          </p:spPr>
        </p:sp>
      </p:grpSp>
      <p:sp>
        <p:nvSpPr>
          <p:cNvPr name="Freeform 30" id="30"/>
          <p:cNvSpPr/>
          <p:nvPr/>
        </p:nvSpPr>
        <p:spPr>
          <a:xfrm flipH="false" flipV="false" rot="0">
            <a:off x="2867514" y="-37729"/>
            <a:ext cx="15630925" cy="7715612"/>
          </a:xfrm>
          <a:custGeom>
            <a:avLst/>
            <a:gdLst/>
            <a:ahLst/>
            <a:cxnLst/>
            <a:rect r="r" b="b" t="t" l="l"/>
            <a:pathLst>
              <a:path h="7715612" w="15630925">
                <a:moveTo>
                  <a:pt x="0" y="0"/>
                </a:moveTo>
                <a:lnTo>
                  <a:pt x="15630924" y="0"/>
                </a:lnTo>
                <a:lnTo>
                  <a:pt x="15630924" y="7715612"/>
                </a:lnTo>
                <a:lnTo>
                  <a:pt x="0" y="7715612"/>
                </a:lnTo>
                <a:lnTo>
                  <a:pt x="0" y="0"/>
                </a:lnTo>
                <a:close/>
              </a:path>
            </a:pathLst>
          </a:custGeom>
          <a:blipFill>
            <a:blip r:embed="rId5">
              <a:alphaModFix amt="25000"/>
            </a:blip>
            <a:stretch>
              <a:fillRect l="0" t="-14156" r="0" b="-20818"/>
            </a:stretch>
          </a:blipFill>
        </p:spPr>
      </p:sp>
      <p:sp>
        <p:nvSpPr>
          <p:cNvPr name="TextBox 31" id="31"/>
          <p:cNvSpPr txBox="true"/>
          <p:nvPr/>
        </p:nvSpPr>
        <p:spPr>
          <a:xfrm rot="0">
            <a:off x="9144000" y="847725"/>
            <a:ext cx="5595938" cy="1625079"/>
          </a:xfrm>
          <a:prstGeom prst="rect">
            <a:avLst/>
          </a:prstGeom>
        </p:spPr>
        <p:txBody>
          <a:bodyPr anchor="t" rtlCol="false" tIns="0" lIns="0" bIns="0" rIns="0">
            <a:spAutoFit/>
          </a:bodyPr>
          <a:lstStyle/>
          <a:p>
            <a:pPr algn="l">
              <a:lnSpc>
                <a:spcPts val="13102"/>
              </a:lnSpc>
            </a:pPr>
            <a:r>
              <a:rPr lang="en-US" sz="9358">
                <a:solidFill>
                  <a:srgbClr val="000000"/>
                </a:solidFill>
                <a:latin typeface="Caveat Brush"/>
                <a:ea typeface="Caveat Brush"/>
                <a:cs typeface="Caveat Brush"/>
                <a:sym typeface="Caveat Brush"/>
              </a:rPr>
              <a:t>CONCLUSION</a:t>
            </a:r>
          </a:p>
        </p:txBody>
      </p:sp>
      <p:sp>
        <p:nvSpPr>
          <p:cNvPr name="TextBox 32" id="32"/>
          <p:cNvSpPr txBox="true"/>
          <p:nvPr/>
        </p:nvSpPr>
        <p:spPr>
          <a:xfrm rot="0">
            <a:off x="3597020" y="4139241"/>
            <a:ext cx="13961475" cy="5119059"/>
          </a:xfrm>
          <a:prstGeom prst="rect">
            <a:avLst/>
          </a:prstGeom>
        </p:spPr>
        <p:txBody>
          <a:bodyPr anchor="t" rtlCol="false" tIns="0" lIns="0" bIns="0" rIns="0">
            <a:spAutoFit/>
          </a:bodyPr>
          <a:lstStyle/>
          <a:p>
            <a:pPr algn="just">
              <a:lnSpc>
                <a:spcPts val="6802"/>
              </a:lnSpc>
            </a:pPr>
            <a:r>
              <a:rPr lang="en-US" sz="4883">
                <a:solidFill>
                  <a:srgbClr val="FFFFFF"/>
                </a:solidFill>
                <a:latin typeface="Caveat Brush"/>
                <a:ea typeface="Caveat Brush"/>
                <a:cs typeface="Caveat Brush"/>
                <a:sym typeface="Caveat Brush"/>
              </a:rPr>
              <a:t>Our project addresses critical challenges in the healthcare sector by enhancing data security, improving emergency response times, and streamlining patient record management. By leveraging blockchain technology, real-time location-based alerts, and a robust tech stack, we aim to create a secure, efficient, and future-ready healthcare management system.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33757" y="1028700"/>
            <a:ext cx="15420486" cy="8229600"/>
          </a:xfrm>
          <a:custGeom>
            <a:avLst/>
            <a:gdLst/>
            <a:ahLst/>
            <a:cxnLst/>
            <a:rect r="r" b="b" t="t" l="l"/>
            <a:pathLst>
              <a:path h="8229600" w="15420486">
                <a:moveTo>
                  <a:pt x="0" y="0"/>
                </a:moveTo>
                <a:lnTo>
                  <a:pt x="15420486" y="0"/>
                </a:lnTo>
                <a:lnTo>
                  <a:pt x="15420486" y="8229600"/>
                </a:lnTo>
                <a:lnTo>
                  <a:pt x="0" y="8229600"/>
                </a:lnTo>
                <a:lnTo>
                  <a:pt x="0" y="0"/>
                </a:lnTo>
                <a:close/>
              </a:path>
            </a:pathLst>
          </a:custGeom>
          <a:blipFill>
            <a:blip r:embed="rId2">
              <a:alphaModFix amt="25000"/>
            </a:blip>
            <a:stretch>
              <a:fillRect l="0" t="-15079" r="0" b="-10229"/>
            </a:stretch>
          </a:blipFill>
        </p:spPr>
      </p:sp>
      <p:grpSp>
        <p:nvGrpSpPr>
          <p:cNvPr name="Group 3" id="3"/>
          <p:cNvGrpSpPr/>
          <p:nvPr/>
        </p:nvGrpSpPr>
        <p:grpSpPr>
          <a:xfrm rot="0">
            <a:off x="1433757" y="1028700"/>
            <a:ext cx="15420486" cy="8229600"/>
            <a:chOff x="0" y="0"/>
            <a:chExt cx="4061363" cy="2167467"/>
          </a:xfrm>
        </p:grpSpPr>
        <p:sp>
          <p:nvSpPr>
            <p:cNvPr name="Freeform 4" id="4"/>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5" id="5"/>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1334910" y="-20641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3">
              <a:alphaModFix amt="25000"/>
            </a:blip>
            <a:stretch>
              <a:fillRect l="0" t="0" r="0" b="0"/>
            </a:stretch>
          </a:blipFill>
        </p:spPr>
      </p:sp>
      <p:grpSp>
        <p:nvGrpSpPr>
          <p:cNvPr name="Group 7" id="7"/>
          <p:cNvGrpSpPr>
            <a:grpSpLocks noChangeAspect="true"/>
          </p:cNvGrpSpPr>
          <p:nvPr/>
        </p:nvGrpSpPr>
        <p:grpSpPr>
          <a:xfrm rot="0">
            <a:off x="0" y="6838531"/>
            <a:ext cx="3699071" cy="3448469"/>
            <a:chOff x="0" y="0"/>
            <a:chExt cx="2408974" cy="2245766"/>
          </a:xfrm>
        </p:grpSpPr>
        <p:sp>
          <p:nvSpPr>
            <p:cNvPr name="Freeform 8" id="8"/>
            <p:cNvSpPr/>
            <p:nvPr/>
          </p:nvSpPr>
          <p:spPr>
            <a:xfrm flipH="false" flipV="false" rot="0">
              <a:off x="-1016" y="0"/>
              <a:ext cx="2409825" cy="2245868"/>
            </a:xfrm>
            <a:custGeom>
              <a:avLst/>
              <a:gdLst/>
              <a:ahLst/>
              <a:cxnLst/>
              <a:rect r="r" b="b" t="t" l="l"/>
              <a:pathLst>
                <a:path h="2245868" w="2409825">
                  <a:moveTo>
                    <a:pt x="247904" y="0"/>
                  </a:moveTo>
                  <a:cubicBezTo>
                    <a:pt x="247396" y="0"/>
                    <a:pt x="247015" y="0"/>
                    <a:pt x="246507" y="0"/>
                  </a:cubicBezTo>
                  <a:cubicBezTo>
                    <a:pt x="222885" y="889"/>
                    <a:pt x="202692" y="19304"/>
                    <a:pt x="202692" y="43815"/>
                  </a:cubicBezTo>
                  <a:lnTo>
                    <a:pt x="203581" y="216662"/>
                  </a:lnTo>
                  <a:cubicBezTo>
                    <a:pt x="180848" y="217551"/>
                    <a:pt x="157607" y="218440"/>
                    <a:pt x="134874" y="218821"/>
                  </a:cubicBezTo>
                  <a:lnTo>
                    <a:pt x="44704" y="220091"/>
                  </a:lnTo>
                  <a:cubicBezTo>
                    <a:pt x="21971" y="220091"/>
                    <a:pt x="0" y="240284"/>
                    <a:pt x="889" y="263906"/>
                  </a:cubicBezTo>
                  <a:cubicBezTo>
                    <a:pt x="1778" y="287528"/>
                    <a:pt x="20193" y="307721"/>
                    <a:pt x="44704" y="307721"/>
                  </a:cubicBezTo>
                  <a:lnTo>
                    <a:pt x="203962" y="304165"/>
                  </a:lnTo>
                  <a:cubicBezTo>
                    <a:pt x="203962" y="334391"/>
                    <a:pt x="204343" y="364998"/>
                    <a:pt x="204343" y="395605"/>
                  </a:cubicBezTo>
                  <a:lnTo>
                    <a:pt x="204724" y="494030"/>
                  </a:lnTo>
                  <a:cubicBezTo>
                    <a:pt x="204724" y="516382"/>
                    <a:pt x="224028" y="537845"/>
                    <a:pt x="247142" y="537845"/>
                  </a:cubicBezTo>
                  <a:cubicBezTo>
                    <a:pt x="247650" y="537845"/>
                    <a:pt x="248031" y="537845"/>
                    <a:pt x="248539" y="537845"/>
                  </a:cubicBezTo>
                  <a:cubicBezTo>
                    <a:pt x="272161" y="536956"/>
                    <a:pt x="292354" y="518541"/>
                    <a:pt x="292354" y="494030"/>
                  </a:cubicBezTo>
                  <a:lnTo>
                    <a:pt x="291465" y="300609"/>
                  </a:lnTo>
                  <a:cubicBezTo>
                    <a:pt x="315595" y="299720"/>
                    <a:pt x="339598" y="298831"/>
                    <a:pt x="363728" y="298450"/>
                  </a:cubicBezTo>
                  <a:lnTo>
                    <a:pt x="454279" y="297180"/>
                  </a:lnTo>
                  <a:cubicBezTo>
                    <a:pt x="477012" y="297180"/>
                    <a:pt x="498983" y="276987"/>
                    <a:pt x="498094" y="253365"/>
                  </a:cubicBezTo>
                  <a:cubicBezTo>
                    <a:pt x="497205" y="229743"/>
                    <a:pt x="478790" y="209550"/>
                    <a:pt x="454279" y="209550"/>
                  </a:cubicBezTo>
                  <a:lnTo>
                    <a:pt x="291084" y="213106"/>
                  </a:lnTo>
                  <a:lnTo>
                    <a:pt x="290195" y="43688"/>
                  </a:lnTo>
                  <a:cubicBezTo>
                    <a:pt x="290322" y="21463"/>
                    <a:pt x="271018" y="0"/>
                    <a:pt x="247904" y="0"/>
                  </a:cubicBezTo>
                  <a:close/>
                  <a:moveTo>
                    <a:pt x="2061718" y="331724"/>
                  </a:moveTo>
                  <a:cubicBezTo>
                    <a:pt x="2061210" y="331724"/>
                    <a:pt x="2060829" y="331724"/>
                    <a:pt x="2060321" y="331724"/>
                  </a:cubicBezTo>
                  <a:cubicBezTo>
                    <a:pt x="2042795" y="332613"/>
                    <a:pt x="2027555" y="346202"/>
                    <a:pt x="2027555" y="364490"/>
                  </a:cubicBezTo>
                  <a:lnTo>
                    <a:pt x="2027936" y="490601"/>
                  </a:lnTo>
                  <a:cubicBezTo>
                    <a:pt x="2010918" y="490982"/>
                    <a:pt x="1994281" y="491490"/>
                    <a:pt x="1977136" y="492379"/>
                  </a:cubicBezTo>
                  <a:lnTo>
                    <a:pt x="1909699" y="495427"/>
                  </a:lnTo>
                  <a:cubicBezTo>
                    <a:pt x="1892681" y="496316"/>
                    <a:pt x="1876044" y="509905"/>
                    <a:pt x="1876933" y="528193"/>
                  </a:cubicBezTo>
                  <a:cubicBezTo>
                    <a:pt x="1877822" y="544449"/>
                    <a:pt x="1890776" y="561086"/>
                    <a:pt x="1908429" y="561086"/>
                  </a:cubicBezTo>
                  <a:cubicBezTo>
                    <a:pt x="1908937" y="561086"/>
                    <a:pt x="1909318" y="561086"/>
                    <a:pt x="1909826" y="561086"/>
                  </a:cubicBezTo>
                  <a:lnTo>
                    <a:pt x="2028444" y="556260"/>
                  </a:lnTo>
                  <a:cubicBezTo>
                    <a:pt x="2028444" y="579501"/>
                    <a:pt x="2028444" y="602615"/>
                    <a:pt x="2028825" y="626237"/>
                  </a:cubicBezTo>
                  <a:lnTo>
                    <a:pt x="2029206" y="700151"/>
                  </a:lnTo>
                  <a:cubicBezTo>
                    <a:pt x="2029206" y="716788"/>
                    <a:pt x="2043303" y="733044"/>
                    <a:pt x="2060702" y="733044"/>
                  </a:cubicBezTo>
                  <a:cubicBezTo>
                    <a:pt x="2061210" y="733044"/>
                    <a:pt x="2061591" y="733044"/>
                    <a:pt x="2062099" y="733044"/>
                  </a:cubicBezTo>
                  <a:cubicBezTo>
                    <a:pt x="2079625" y="732155"/>
                    <a:pt x="2094865" y="718566"/>
                    <a:pt x="2094865" y="700278"/>
                  </a:cubicBezTo>
                  <a:lnTo>
                    <a:pt x="2094484" y="554482"/>
                  </a:lnTo>
                  <a:cubicBezTo>
                    <a:pt x="2112391" y="554101"/>
                    <a:pt x="2129917" y="554101"/>
                    <a:pt x="2147824" y="553593"/>
                  </a:cubicBezTo>
                  <a:lnTo>
                    <a:pt x="2215261" y="553593"/>
                  </a:lnTo>
                  <a:cubicBezTo>
                    <a:pt x="2232279" y="553593"/>
                    <a:pt x="2248916" y="538226"/>
                    <a:pt x="2248027" y="520827"/>
                  </a:cubicBezTo>
                  <a:cubicBezTo>
                    <a:pt x="2247138" y="502920"/>
                    <a:pt x="2233549" y="488061"/>
                    <a:pt x="2215261" y="488061"/>
                  </a:cubicBezTo>
                  <a:lnTo>
                    <a:pt x="2093976" y="488950"/>
                  </a:lnTo>
                  <a:cubicBezTo>
                    <a:pt x="2093976" y="472313"/>
                    <a:pt x="2093976" y="455295"/>
                    <a:pt x="2093595" y="438658"/>
                  </a:cubicBezTo>
                  <a:lnTo>
                    <a:pt x="2093214" y="364744"/>
                  </a:lnTo>
                  <a:cubicBezTo>
                    <a:pt x="2093214" y="348107"/>
                    <a:pt x="2079117" y="331851"/>
                    <a:pt x="2061718" y="331851"/>
                  </a:cubicBezTo>
                  <a:close/>
                  <a:moveTo>
                    <a:pt x="1238758" y="550545"/>
                  </a:moveTo>
                  <a:cubicBezTo>
                    <a:pt x="1237869" y="550545"/>
                    <a:pt x="1236980" y="550545"/>
                    <a:pt x="1236091" y="550545"/>
                  </a:cubicBezTo>
                  <a:cubicBezTo>
                    <a:pt x="1213739" y="551815"/>
                    <a:pt x="1190117" y="559308"/>
                    <a:pt x="1174369" y="576326"/>
                  </a:cubicBezTo>
                  <a:cubicBezTo>
                    <a:pt x="1158621" y="593344"/>
                    <a:pt x="1148588" y="614426"/>
                    <a:pt x="1148588" y="638048"/>
                  </a:cubicBezTo>
                  <a:lnTo>
                    <a:pt x="1150366" y="982472"/>
                  </a:lnTo>
                  <a:cubicBezTo>
                    <a:pt x="1122807" y="982218"/>
                    <a:pt x="1095121" y="982091"/>
                    <a:pt x="1067435" y="982091"/>
                  </a:cubicBezTo>
                  <a:cubicBezTo>
                    <a:pt x="1039749" y="982091"/>
                    <a:pt x="1012063" y="982218"/>
                    <a:pt x="984504" y="982472"/>
                  </a:cubicBezTo>
                  <a:lnTo>
                    <a:pt x="797560" y="984631"/>
                  </a:lnTo>
                  <a:cubicBezTo>
                    <a:pt x="775208" y="985012"/>
                    <a:pt x="752094" y="994283"/>
                    <a:pt x="735838" y="1010412"/>
                  </a:cubicBezTo>
                  <a:lnTo>
                    <a:pt x="717931" y="1038479"/>
                  </a:lnTo>
                  <a:cubicBezTo>
                    <a:pt x="712724" y="1049020"/>
                    <a:pt x="710057" y="1059942"/>
                    <a:pt x="710438" y="1072134"/>
                  </a:cubicBezTo>
                  <a:cubicBezTo>
                    <a:pt x="711708" y="1094486"/>
                    <a:pt x="719201" y="1118108"/>
                    <a:pt x="736219" y="1133856"/>
                  </a:cubicBezTo>
                  <a:cubicBezTo>
                    <a:pt x="752475" y="1149350"/>
                    <a:pt x="773430" y="1159637"/>
                    <a:pt x="796544" y="1159637"/>
                  </a:cubicBezTo>
                  <a:cubicBezTo>
                    <a:pt x="797052" y="1159637"/>
                    <a:pt x="797433" y="1159637"/>
                    <a:pt x="797941" y="1159637"/>
                  </a:cubicBezTo>
                  <a:cubicBezTo>
                    <a:pt x="884809" y="1157986"/>
                    <a:pt x="971931" y="1157351"/>
                    <a:pt x="1061593" y="1157351"/>
                  </a:cubicBezTo>
                  <a:cubicBezTo>
                    <a:pt x="1087628" y="1157351"/>
                    <a:pt x="1113790" y="1157351"/>
                    <a:pt x="1140206" y="1157478"/>
                  </a:cubicBezTo>
                  <a:lnTo>
                    <a:pt x="1151636" y="1157478"/>
                  </a:lnTo>
                  <a:cubicBezTo>
                    <a:pt x="1152017" y="1223518"/>
                    <a:pt x="1152017" y="1289685"/>
                    <a:pt x="1152525" y="1355725"/>
                  </a:cubicBezTo>
                  <a:lnTo>
                    <a:pt x="1153414" y="1557909"/>
                  </a:lnTo>
                  <a:cubicBezTo>
                    <a:pt x="1153795" y="1580261"/>
                    <a:pt x="1163447" y="1603883"/>
                    <a:pt x="1179195" y="1619631"/>
                  </a:cubicBezTo>
                  <a:lnTo>
                    <a:pt x="1207262" y="1637538"/>
                  </a:lnTo>
                  <a:cubicBezTo>
                    <a:pt x="1217041" y="1642364"/>
                    <a:pt x="1227201" y="1645031"/>
                    <a:pt x="1238377" y="1645031"/>
                  </a:cubicBezTo>
                  <a:cubicBezTo>
                    <a:pt x="1239266" y="1645031"/>
                    <a:pt x="1240155" y="1645031"/>
                    <a:pt x="1241044" y="1645031"/>
                  </a:cubicBezTo>
                  <a:cubicBezTo>
                    <a:pt x="1263396" y="1643761"/>
                    <a:pt x="1287018" y="1636268"/>
                    <a:pt x="1302766" y="1619250"/>
                  </a:cubicBezTo>
                  <a:cubicBezTo>
                    <a:pt x="1318514" y="1602232"/>
                    <a:pt x="1328547" y="1581150"/>
                    <a:pt x="1328547" y="1557528"/>
                  </a:cubicBezTo>
                  <a:cubicBezTo>
                    <a:pt x="1327658" y="1438021"/>
                    <a:pt x="1327277" y="1318133"/>
                    <a:pt x="1326769" y="1198245"/>
                  </a:cubicBezTo>
                  <a:lnTo>
                    <a:pt x="1326769" y="1159510"/>
                  </a:lnTo>
                  <a:cubicBezTo>
                    <a:pt x="1376172" y="1160399"/>
                    <a:pt x="1425194" y="1161288"/>
                    <a:pt x="1474216" y="1162558"/>
                  </a:cubicBezTo>
                  <a:lnTo>
                    <a:pt x="1661160" y="1168654"/>
                  </a:lnTo>
                  <a:cubicBezTo>
                    <a:pt x="1662176" y="1168654"/>
                    <a:pt x="1663065" y="1168654"/>
                    <a:pt x="1664081" y="1168654"/>
                  </a:cubicBezTo>
                  <a:cubicBezTo>
                    <a:pt x="1674876" y="1168654"/>
                    <a:pt x="1685290" y="1166368"/>
                    <a:pt x="1694815" y="1161161"/>
                  </a:cubicBezTo>
                  <a:cubicBezTo>
                    <a:pt x="1705356" y="1157605"/>
                    <a:pt x="1715008" y="1152017"/>
                    <a:pt x="1722882" y="1143254"/>
                  </a:cubicBezTo>
                  <a:cubicBezTo>
                    <a:pt x="1731137" y="1134999"/>
                    <a:pt x="1737360" y="1125728"/>
                    <a:pt x="1740408" y="1114806"/>
                  </a:cubicBezTo>
                  <a:cubicBezTo>
                    <a:pt x="1745615" y="1104265"/>
                    <a:pt x="1748282" y="1093343"/>
                    <a:pt x="1747901" y="1081151"/>
                  </a:cubicBezTo>
                  <a:cubicBezTo>
                    <a:pt x="1746631" y="1058799"/>
                    <a:pt x="1739138" y="1035177"/>
                    <a:pt x="1722120" y="1019429"/>
                  </a:cubicBezTo>
                  <a:cubicBezTo>
                    <a:pt x="1704594" y="1003173"/>
                    <a:pt x="1684528" y="994537"/>
                    <a:pt x="1660398" y="993648"/>
                  </a:cubicBezTo>
                  <a:lnTo>
                    <a:pt x="1325118" y="984504"/>
                  </a:lnTo>
                  <a:cubicBezTo>
                    <a:pt x="1325118" y="936371"/>
                    <a:pt x="1324737" y="888238"/>
                    <a:pt x="1324737" y="840105"/>
                  </a:cubicBezTo>
                  <a:lnTo>
                    <a:pt x="1323848" y="637921"/>
                  </a:lnTo>
                  <a:cubicBezTo>
                    <a:pt x="1323467" y="615569"/>
                    <a:pt x="1313815" y="591947"/>
                    <a:pt x="1298067" y="576199"/>
                  </a:cubicBezTo>
                  <a:lnTo>
                    <a:pt x="1270000" y="558292"/>
                  </a:lnTo>
                  <a:cubicBezTo>
                    <a:pt x="1260221" y="553466"/>
                    <a:pt x="1250061" y="550799"/>
                    <a:pt x="1238885" y="550799"/>
                  </a:cubicBezTo>
                  <a:close/>
                  <a:moveTo>
                    <a:pt x="407670" y="1218565"/>
                  </a:moveTo>
                  <a:cubicBezTo>
                    <a:pt x="407162" y="1218565"/>
                    <a:pt x="406781" y="1218565"/>
                    <a:pt x="406273" y="1218565"/>
                  </a:cubicBezTo>
                  <a:cubicBezTo>
                    <a:pt x="388747" y="1219454"/>
                    <a:pt x="373507" y="1233043"/>
                    <a:pt x="373507" y="1251331"/>
                  </a:cubicBezTo>
                  <a:lnTo>
                    <a:pt x="374396" y="1412367"/>
                  </a:lnTo>
                  <a:cubicBezTo>
                    <a:pt x="348107" y="1413256"/>
                    <a:pt x="321818" y="1414145"/>
                    <a:pt x="296037" y="1415034"/>
                  </a:cubicBezTo>
                  <a:lnTo>
                    <a:pt x="205867" y="1419352"/>
                  </a:lnTo>
                  <a:cubicBezTo>
                    <a:pt x="188849" y="1420241"/>
                    <a:pt x="172212" y="1433830"/>
                    <a:pt x="173101" y="1452118"/>
                  </a:cubicBezTo>
                  <a:cubicBezTo>
                    <a:pt x="173990" y="1468755"/>
                    <a:pt x="186817" y="1485011"/>
                    <a:pt x="204597" y="1485011"/>
                  </a:cubicBezTo>
                  <a:cubicBezTo>
                    <a:pt x="205105" y="1485011"/>
                    <a:pt x="205486" y="1485011"/>
                    <a:pt x="205994" y="1485011"/>
                  </a:cubicBezTo>
                  <a:lnTo>
                    <a:pt x="374904" y="1478026"/>
                  </a:lnTo>
                  <a:cubicBezTo>
                    <a:pt x="374904" y="1510030"/>
                    <a:pt x="375285" y="1541907"/>
                    <a:pt x="375285" y="1573403"/>
                  </a:cubicBezTo>
                  <a:lnTo>
                    <a:pt x="375666" y="1667510"/>
                  </a:lnTo>
                  <a:cubicBezTo>
                    <a:pt x="375666" y="1684147"/>
                    <a:pt x="389763" y="1700403"/>
                    <a:pt x="407162" y="1700403"/>
                  </a:cubicBezTo>
                  <a:cubicBezTo>
                    <a:pt x="407670" y="1700403"/>
                    <a:pt x="408051" y="1700403"/>
                    <a:pt x="408559" y="1700403"/>
                  </a:cubicBezTo>
                  <a:cubicBezTo>
                    <a:pt x="426085" y="1699514"/>
                    <a:pt x="441325" y="1685925"/>
                    <a:pt x="441325" y="1667637"/>
                  </a:cubicBezTo>
                  <a:lnTo>
                    <a:pt x="440436" y="1475994"/>
                  </a:lnTo>
                  <a:cubicBezTo>
                    <a:pt x="468503" y="1475613"/>
                    <a:pt x="496443" y="1475105"/>
                    <a:pt x="524891" y="1474724"/>
                  </a:cubicBezTo>
                  <a:lnTo>
                    <a:pt x="615442" y="1474343"/>
                  </a:lnTo>
                  <a:cubicBezTo>
                    <a:pt x="632460" y="1474343"/>
                    <a:pt x="649097" y="1458976"/>
                    <a:pt x="648208" y="1441577"/>
                  </a:cubicBezTo>
                  <a:cubicBezTo>
                    <a:pt x="646938" y="1424559"/>
                    <a:pt x="633349" y="1409573"/>
                    <a:pt x="614934" y="1409573"/>
                  </a:cubicBezTo>
                  <a:lnTo>
                    <a:pt x="439801" y="1410843"/>
                  </a:lnTo>
                  <a:cubicBezTo>
                    <a:pt x="439801" y="1388999"/>
                    <a:pt x="439801" y="1367536"/>
                    <a:pt x="439420" y="1345565"/>
                  </a:cubicBezTo>
                  <a:lnTo>
                    <a:pt x="439039" y="1251458"/>
                  </a:lnTo>
                  <a:cubicBezTo>
                    <a:pt x="439039" y="1234821"/>
                    <a:pt x="424942" y="1218565"/>
                    <a:pt x="407543" y="1218565"/>
                  </a:cubicBezTo>
                  <a:close/>
                  <a:moveTo>
                    <a:pt x="922782" y="1942465"/>
                  </a:moveTo>
                  <a:cubicBezTo>
                    <a:pt x="922274" y="1942465"/>
                    <a:pt x="921893" y="1942465"/>
                    <a:pt x="921385" y="1942465"/>
                  </a:cubicBezTo>
                  <a:cubicBezTo>
                    <a:pt x="904367" y="1943354"/>
                    <a:pt x="889381" y="1956435"/>
                    <a:pt x="889381" y="1974469"/>
                  </a:cubicBezTo>
                  <a:lnTo>
                    <a:pt x="889762" y="2069846"/>
                  </a:lnTo>
                  <a:cubicBezTo>
                    <a:pt x="860044" y="2070735"/>
                    <a:pt x="830707" y="2072005"/>
                    <a:pt x="800862" y="2073402"/>
                  </a:cubicBezTo>
                  <a:cubicBezTo>
                    <a:pt x="784225" y="2074291"/>
                    <a:pt x="768096" y="2087372"/>
                    <a:pt x="768858" y="2105406"/>
                  </a:cubicBezTo>
                  <a:cubicBezTo>
                    <a:pt x="769747" y="2121662"/>
                    <a:pt x="782193" y="2137410"/>
                    <a:pt x="799465" y="2137410"/>
                  </a:cubicBezTo>
                  <a:cubicBezTo>
                    <a:pt x="799973" y="2137410"/>
                    <a:pt x="800354" y="2137410"/>
                    <a:pt x="800862" y="2137410"/>
                  </a:cubicBezTo>
                  <a:lnTo>
                    <a:pt x="890143" y="2133854"/>
                  </a:lnTo>
                  <a:cubicBezTo>
                    <a:pt x="890143" y="2170176"/>
                    <a:pt x="890524" y="2206498"/>
                    <a:pt x="890524" y="2243328"/>
                  </a:cubicBezTo>
                  <a:cubicBezTo>
                    <a:pt x="890524" y="2244217"/>
                    <a:pt x="890524" y="2245106"/>
                    <a:pt x="890651" y="2245868"/>
                  </a:cubicBezTo>
                  <a:lnTo>
                    <a:pt x="954278" y="2245868"/>
                  </a:lnTo>
                  <a:cubicBezTo>
                    <a:pt x="954405" y="2244979"/>
                    <a:pt x="954405" y="2244090"/>
                    <a:pt x="954405" y="2243328"/>
                  </a:cubicBezTo>
                  <a:lnTo>
                    <a:pt x="954024" y="2132584"/>
                  </a:lnTo>
                  <a:cubicBezTo>
                    <a:pt x="984250" y="2132203"/>
                    <a:pt x="1014857" y="2131695"/>
                    <a:pt x="1045083" y="2131695"/>
                  </a:cubicBezTo>
                  <a:cubicBezTo>
                    <a:pt x="1061720" y="2131695"/>
                    <a:pt x="1077849" y="2116836"/>
                    <a:pt x="1077087" y="2099691"/>
                  </a:cubicBezTo>
                  <a:cubicBezTo>
                    <a:pt x="1076198" y="2081784"/>
                    <a:pt x="1063117" y="2067306"/>
                    <a:pt x="1045083" y="2067306"/>
                  </a:cubicBezTo>
                  <a:lnTo>
                    <a:pt x="953643" y="2068195"/>
                  </a:lnTo>
                  <a:cubicBezTo>
                    <a:pt x="953643" y="2037080"/>
                    <a:pt x="953262" y="2005584"/>
                    <a:pt x="953262" y="1974469"/>
                  </a:cubicBezTo>
                  <a:cubicBezTo>
                    <a:pt x="953262" y="1958213"/>
                    <a:pt x="939546" y="1942465"/>
                    <a:pt x="922655" y="1942465"/>
                  </a:cubicBezTo>
                  <a:close/>
                  <a:moveTo>
                    <a:pt x="2059686" y="1673352"/>
                  </a:moveTo>
                  <a:cubicBezTo>
                    <a:pt x="2059305" y="1673352"/>
                    <a:pt x="2058924" y="1673352"/>
                    <a:pt x="2058416" y="1673352"/>
                  </a:cubicBezTo>
                  <a:cubicBezTo>
                    <a:pt x="2044446" y="1673733"/>
                    <a:pt x="2029587" y="1678559"/>
                    <a:pt x="2019935" y="1689608"/>
                  </a:cubicBezTo>
                  <a:cubicBezTo>
                    <a:pt x="2010283" y="1700149"/>
                    <a:pt x="2003679" y="1713738"/>
                    <a:pt x="2003679" y="1728089"/>
                  </a:cubicBezTo>
                  <a:lnTo>
                    <a:pt x="2004949" y="1981962"/>
                  </a:lnTo>
                  <a:cubicBezTo>
                    <a:pt x="2004949" y="1991614"/>
                    <a:pt x="2004949" y="2001647"/>
                    <a:pt x="2004949" y="2011299"/>
                  </a:cubicBezTo>
                  <a:lnTo>
                    <a:pt x="1896872" y="2010918"/>
                  </a:lnTo>
                  <a:cubicBezTo>
                    <a:pt x="1853057" y="2010918"/>
                    <a:pt x="1809750" y="2011299"/>
                    <a:pt x="1766062" y="2012188"/>
                  </a:cubicBezTo>
                  <a:cubicBezTo>
                    <a:pt x="1752092" y="2012188"/>
                    <a:pt x="1737614" y="2018284"/>
                    <a:pt x="1727581" y="2028444"/>
                  </a:cubicBezTo>
                  <a:cubicBezTo>
                    <a:pt x="1717929" y="2038096"/>
                    <a:pt x="1710944" y="2053336"/>
                    <a:pt x="1711325" y="2066925"/>
                  </a:cubicBezTo>
                  <a:cubicBezTo>
                    <a:pt x="1711706" y="2080895"/>
                    <a:pt x="1716532" y="2095754"/>
                    <a:pt x="1727581" y="2105406"/>
                  </a:cubicBezTo>
                  <a:cubicBezTo>
                    <a:pt x="1738122" y="2115058"/>
                    <a:pt x="1751711" y="2121662"/>
                    <a:pt x="1766062" y="2121662"/>
                  </a:cubicBezTo>
                  <a:lnTo>
                    <a:pt x="1997202" y="2120773"/>
                  </a:lnTo>
                  <a:lnTo>
                    <a:pt x="2005457" y="2120773"/>
                  </a:lnTo>
                  <a:lnTo>
                    <a:pt x="2005838" y="2236724"/>
                  </a:lnTo>
                  <a:cubicBezTo>
                    <a:pt x="2005838" y="2239772"/>
                    <a:pt x="2005838" y="2242820"/>
                    <a:pt x="2005838" y="2245868"/>
                  </a:cubicBezTo>
                  <a:lnTo>
                    <a:pt x="2115058" y="2245868"/>
                  </a:lnTo>
                  <a:lnTo>
                    <a:pt x="2114423" y="2125980"/>
                  </a:lnTo>
                  <a:cubicBezTo>
                    <a:pt x="2114423" y="2124710"/>
                    <a:pt x="2114423" y="2123313"/>
                    <a:pt x="2114423" y="2122043"/>
                  </a:cubicBezTo>
                  <a:lnTo>
                    <a:pt x="2227834" y="2124710"/>
                  </a:lnTo>
                  <a:cubicBezTo>
                    <a:pt x="2271649" y="2125980"/>
                    <a:pt x="2314956" y="2127377"/>
                    <a:pt x="2358644" y="2129536"/>
                  </a:cubicBezTo>
                  <a:cubicBezTo>
                    <a:pt x="2359025" y="2129536"/>
                    <a:pt x="2359406" y="2129536"/>
                    <a:pt x="2359914" y="2129536"/>
                  </a:cubicBezTo>
                  <a:cubicBezTo>
                    <a:pt x="2373249" y="2129536"/>
                    <a:pt x="2388235" y="2122678"/>
                    <a:pt x="2397252" y="2113280"/>
                  </a:cubicBezTo>
                  <a:cubicBezTo>
                    <a:pt x="2402459" y="2108073"/>
                    <a:pt x="2406904" y="2101088"/>
                    <a:pt x="2409825" y="2093722"/>
                  </a:cubicBezTo>
                  <a:lnTo>
                    <a:pt x="2409825" y="2093722"/>
                  </a:lnTo>
                  <a:lnTo>
                    <a:pt x="2409825" y="2056511"/>
                  </a:lnTo>
                  <a:lnTo>
                    <a:pt x="2409825" y="2056511"/>
                  </a:lnTo>
                  <a:cubicBezTo>
                    <a:pt x="2402078" y="2035429"/>
                    <a:pt x="2382901" y="2021078"/>
                    <a:pt x="2358644" y="2020062"/>
                  </a:cubicBezTo>
                  <a:lnTo>
                    <a:pt x="2127504" y="2013077"/>
                  </a:lnTo>
                  <a:cubicBezTo>
                    <a:pt x="2123186" y="2013077"/>
                    <a:pt x="2118360" y="2013077"/>
                    <a:pt x="2113915" y="2012696"/>
                  </a:cubicBezTo>
                  <a:lnTo>
                    <a:pt x="2113534" y="1871345"/>
                  </a:lnTo>
                  <a:cubicBezTo>
                    <a:pt x="2113534" y="1823593"/>
                    <a:pt x="2113153" y="1775968"/>
                    <a:pt x="2113153" y="1728216"/>
                  </a:cubicBezTo>
                  <a:cubicBezTo>
                    <a:pt x="2113153" y="1714246"/>
                    <a:pt x="2107057" y="1699387"/>
                    <a:pt x="2096897" y="1689735"/>
                  </a:cubicBezTo>
                  <a:cubicBezTo>
                    <a:pt x="2087499" y="1680337"/>
                    <a:pt x="2072894" y="1673479"/>
                    <a:pt x="2059559" y="1673479"/>
                  </a:cubicBezTo>
                  <a:close/>
                </a:path>
              </a:pathLst>
            </a:custGeom>
            <a:solidFill>
              <a:srgbClr val="FFFFFF"/>
            </a:solidFill>
          </p:spPr>
        </p:sp>
      </p:grpSp>
      <p:grpSp>
        <p:nvGrpSpPr>
          <p:cNvPr name="Group 9" id="9"/>
          <p:cNvGrpSpPr>
            <a:grpSpLocks noChangeAspect="true"/>
          </p:cNvGrpSpPr>
          <p:nvPr/>
        </p:nvGrpSpPr>
        <p:grpSpPr>
          <a:xfrm rot="0">
            <a:off x="14588929" y="0"/>
            <a:ext cx="3699071" cy="3448469"/>
            <a:chOff x="0" y="0"/>
            <a:chExt cx="2408974" cy="2245766"/>
          </a:xfrm>
        </p:grpSpPr>
        <p:sp>
          <p:nvSpPr>
            <p:cNvPr name="Freeform 10" id="10"/>
            <p:cNvSpPr/>
            <p:nvPr/>
          </p:nvSpPr>
          <p:spPr>
            <a:xfrm flipH="false" flipV="false" rot="0">
              <a:off x="-1016" y="0"/>
              <a:ext cx="2409825" cy="2245868"/>
            </a:xfrm>
            <a:custGeom>
              <a:avLst/>
              <a:gdLst/>
              <a:ahLst/>
              <a:cxnLst/>
              <a:rect r="r" b="b" t="t" l="l"/>
              <a:pathLst>
                <a:path h="2245868" w="2409825">
                  <a:moveTo>
                    <a:pt x="247904" y="0"/>
                  </a:moveTo>
                  <a:cubicBezTo>
                    <a:pt x="247396" y="0"/>
                    <a:pt x="247015" y="0"/>
                    <a:pt x="246507" y="0"/>
                  </a:cubicBezTo>
                  <a:cubicBezTo>
                    <a:pt x="222885" y="889"/>
                    <a:pt x="202692" y="19304"/>
                    <a:pt x="202692" y="43815"/>
                  </a:cubicBezTo>
                  <a:lnTo>
                    <a:pt x="203581" y="216662"/>
                  </a:lnTo>
                  <a:cubicBezTo>
                    <a:pt x="180848" y="217551"/>
                    <a:pt x="157607" y="218440"/>
                    <a:pt x="134874" y="218821"/>
                  </a:cubicBezTo>
                  <a:lnTo>
                    <a:pt x="44704" y="220091"/>
                  </a:lnTo>
                  <a:cubicBezTo>
                    <a:pt x="21971" y="220091"/>
                    <a:pt x="0" y="240284"/>
                    <a:pt x="889" y="263906"/>
                  </a:cubicBezTo>
                  <a:cubicBezTo>
                    <a:pt x="1778" y="287528"/>
                    <a:pt x="20193" y="307721"/>
                    <a:pt x="44704" y="307721"/>
                  </a:cubicBezTo>
                  <a:lnTo>
                    <a:pt x="203962" y="304165"/>
                  </a:lnTo>
                  <a:cubicBezTo>
                    <a:pt x="203962" y="334391"/>
                    <a:pt x="204343" y="364998"/>
                    <a:pt x="204343" y="395605"/>
                  </a:cubicBezTo>
                  <a:lnTo>
                    <a:pt x="204724" y="494030"/>
                  </a:lnTo>
                  <a:cubicBezTo>
                    <a:pt x="204724" y="516382"/>
                    <a:pt x="224028" y="537845"/>
                    <a:pt x="247142" y="537845"/>
                  </a:cubicBezTo>
                  <a:cubicBezTo>
                    <a:pt x="247650" y="537845"/>
                    <a:pt x="248031" y="537845"/>
                    <a:pt x="248539" y="537845"/>
                  </a:cubicBezTo>
                  <a:cubicBezTo>
                    <a:pt x="272161" y="536956"/>
                    <a:pt x="292354" y="518541"/>
                    <a:pt x="292354" y="494030"/>
                  </a:cubicBezTo>
                  <a:lnTo>
                    <a:pt x="291465" y="300609"/>
                  </a:lnTo>
                  <a:cubicBezTo>
                    <a:pt x="315595" y="299720"/>
                    <a:pt x="339598" y="298831"/>
                    <a:pt x="363728" y="298450"/>
                  </a:cubicBezTo>
                  <a:lnTo>
                    <a:pt x="454279" y="297180"/>
                  </a:lnTo>
                  <a:cubicBezTo>
                    <a:pt x="477012" y="297180"/>
                    <a:pt x="498983" y="276987"/>
                    <a:pt x="498094" y="253365"/>
                  </a:cubicBezTo>
                  <a:cubicBezTo>
                    <a:pt x="497205" y="229743"/>
                    <a:pt x="478790" y="209550"/>
                    <a:pt x="454279" y="209550"/>
                  </a:cubicBezTo>
                  <a:lnTo>
                    <a:pt x="291084" y="213106"/>
                  </a:lnTo>
                  <a:lnTo>
                    <a:pt x="290195" y="43688"/>
                  </a:lnTo>
                  <a:cubicBezTo>
                    <a:pt x="290322" y="21463"/>
                    <a:pt x="271018" y="0"/>
                    <a:pt x="247904" y="0"/>
                  </a:cubicBezTo>
                  <a:close/>
                  <a:moveTo>
                    <a:pt x="2061718" y="331724"/>
                  </a:moveTo>
                  <a:cubicBezTo>
                    <a:pt x="2061210" y="331724"/>
                    <a:pt x="2060829" y="331724"/>
                    <a:pt x="2060321" y="331724"/>
                  </a:cubicBezTo>
                  <a:cubicBezTo>
                    <a:pt x="2042795" y="332613"/>
                    <a:pt x="2027555" y="346202"/>
                    <a:pt x="2027555" y="364490"/>
                  </a:cubicBezTo>
                  <a:lnTo>
                    <a:pt x="2027936" y="490601"/>
                  </a:lnTo>
                  <a:cubicBezTo>
                    <a:pt x="2010918" y="490982"/>
                    <a:pt x="1994281" y="491490"/>
                    <a:pt x="1977136" y="492379"/>
                  </a:cubicBezTo>
                  <a:lnTo>
                    <a:pt x="1909699" y="495427"/>
                  </a:lnTo>
                  <a:cubicBezTo>
                    <a:pt x="1892681" y="496316"/>
                    <a:pt x="1876044" y="509905"/>
                    <a:pt x="1876933" y="528193"/>
                  </a:cubicBezTo>
                  <a:cubicBezTo>
                    <a:pt x="1877822" y="544449"/>
                    <a:pt x="1890776" y="561086"/>
                    <a:pt x="1908429" y="561086"/>
                  </a:cubicBezTo>
                  <a:cubicBezTo>
                    <a:pt x="1908937" y="561086"/>
                    <a:pt x="1909318" y="561086"/>
                    <a:pt x="1909826" y="561086"/>
                  </a:cubicBezTo>
                  <a:lnTo>
                    <a:pt x="2028444" y="556260"/>
                  </a:lnTo>
                  <a:cubicBezTo>
                    <a:pt x="2028444" y="579501"/>
                    <a:pt x="2028444" y="602615"/>
                    <a:pt x="2028825" y="626237"/>
                  </a:cubicBezTo>
                  <a:lnTo>
                    <a:pt x="2029206" y="700151"/>
                  </a:lnTo>
                  <a:cubicBezTo>
                    <a:pt x="2029206" y="716788"/>
                    <a:pt x="2043303" y="733044"/>
                    <a:pt x="2060702" y="733044"/>
                  </a:cubicBezTo>
                  <a:cubicBezTo>
                    <a:pt x="2061210" y="733044"/>
                    <a:pt x="2061591" y="733044"/>
                    <a:pt x="2062099" y="733044"/>
                  </a:cubicBezTo>
                  <a:cubicBezTo>
                    <a:pt x="2079625" y="732155"/>
                    <a:pt x="2094865" y="718566"/>
                    <a:pt x="2094865" y="700278"/>
                  </a:cubicBezTo>
                  <a:lnTo>
                    <a:pt x="2094484" y="554482"/>
                  </a:lnTo>
                  <a:cubicBezTo>
                    <a:pt x="2112391" y="554101"/>
                    <a:pt x="2129917" y="554101"/>
                    <a:pt x="2147824" y="553593"/>
                  </a:cubicBezTo>
                  <a:lnTo>
                    <a:pt x="2215261" y="553593"/>
                  </a:lnTo>
                  <a:cubicBezTo>
                    <a:pt x="2232279" y="553593"/>
                    <a:pt x="2248916" y="538226"/>
                    <a:pt x="2248027" y="520827"/>
                  </a:cubicBezTo>
                  <a:cubicBezTo>
                    <a:pt x="2247138" y="502920"/>
                    <a:pt x="2233549" y="488061"/>
                    <a:pt x="2215261" y="488061"/>
                  </a:cubicBezTo>
                  <a:lnTo>
                    <a:pt x="2093976" y="488950"/>
                  </a:lnTo>
                  <a:cubicBezTo>
                    <a:pt x="2093976" y="472313"/>
                    <a:pt x="2093976" y="455295"/>
                    <a:pt x="2093595" y="438658"/>
                  </a:cubicBezTo>
                  <a:lnTo>
                    <a:pt x="2093214" y="364744"/>
                  </a:lnTo>
                  <a:cubicBezTo>
                    <a:pt x="2093214" y="348107"/>
                    <a:pt x="2079117" y="331851"/>
                    <a:pt x="2061718" y="331851"/>
                  </a:cubicBezTo>
                  <a:close/>
                  <a:moveTo>
                    <a:pt x="1238758" y="550545"/>
                  </a:moveTo>
                  <a:cubicBezTo>
                    <a:pt x="1237869" y="550545"/>
                    <a:pt x="1236980" y="550545"/>
                    <a:pt x="1236091" y="550545"/>
                  </a:cubicBezTo>
                  <a:cubicBezTo>
                    <a:pt x="1213739" y="551815"/>
                    <a:pt x="1190117" y="559308"/>
                    <a:pt x="1174369" y="576326"/>
                  </a:cubicBezTo>
                  <a:cubicBezTo>
                    <a:pt x="1158621" y="593344"/>
                    <a:pt x="1148588" y="614426"/>
                    <a:pt x="1148588" y="638048"/>
                  </a:cubicBezTo>
                  <a:lnTo>
                    <a:pt x="1150366" y="982472"/>
                  </a:lnTo>
                  <a:cubicBezTo>
                    <a:pt x="1122807" y="982218"/>
                    <a:pt x="1095121" y="982091"/>
                    <a:pt x="1067435" y="982091"/>
                  </a:cubicBezTo>
                  <a:cubicBezTo>
                    <a:pt x="1039749" y="982091"/>
                    <a:pt x="1012063" y="982218"/>
                    <a:pt x="984504" y="982472"/>
                  </a:cubicBezTo>
                  <a:lnTo>
                    <a:pt x="797560" y="984631"/>
                  </a:lnTo>
                  <a:cubicBezTo>
                    <a:pt x="775208" y="985012"/>
                    <a:pt x="752094" y="994283"/>
                    <a:pt x="735838" y="1010412"/>
                  </a:cubicBezTo>
                  <a:lnTo>
                    <a:pt x="717931" y="1038479"/>
                  </a:lnTo>
                  <a:cubicBezTo>
                    <a:pt x="712724" y="1049020"/>
                    <a:pt x="710057" y="1059942"/>
                    <a:pt x="710438" y="1072134"/>
                  </a:cubicBezTo>
                  <a:cubicBezTo>
                    <a:pt x="711708" y="1094486"/>
                    <a:pt x="719201" y="1118108"/>
                    <a:pt x="736219" y="1133856"/>
                  </a:cubicBezTo>
                  <a:cubicBezTo>
                    <a:pt x="752475" y="1149350"/>
                    <a:pt x="773430" y="1159637"/>
                    <a:pt x="796544" y="1159637"/>
                  </a:cubicBezTo>
                  <a:cubicBezTo>
                    <a:pt x="797052" y="1159637"/>
                    <a:pt x="797433" y="1159637"/>
                    <a:pt x="797941" y="1159637"/>
                  </a:cubicBezTo>
                  <a:cubicBezTo>
                    <a:pt x="884809" y="1157986"/>
                    <a:pt x="971931" y="1157351"/>
                    <a:pt x="1061593" y="1157351"/>
                  </a:cubicBezTo>
                  <a:cubicBezTo>
                    <a:pt x="1087628" y="1157351"/>
                    <a:pt x="1113790" y="1157351"/>
                    <a:pt x="1140206" y="1157478"/>
                  </a:cubicBezTo>
                  <a:lnTo>
                    <a:pt x="1151636" y="1157478"/>
                  </a:lnTo>
                  <a:cubicBezTo>
                    <a:pt x="1152017" y="1223518"/>
                    <a:pt x="1152017" y="1289685"/>
                    <a:pt x="1152525" y="1355725"/>
                  </a:cubicBezTo>
                  <a:lnTo>
                    <a:pt x="1153414" y="1557909"/>
                  </a:lnTo>
                  <a:cubicBezTo>
                    <a:pt x="1153795" y="1580261"/>
                    <a:pt x="1163447" y="1603883"/>
                    <a:pt x="1179195" y="1619631"/>
                  </a:cubicBezTo>
                  <a:lnTo>
                    <a:pt x="1207262" y="1637538"/>
                  </a:lnTo>
                  <a:cubicBezTo>
                    <a:pt x="1217041" y="1642364"/>
                    <a:pt x="1227201" y="1645031"/>
                    <a:pt x="1238377" y="1645031"/>
                  </a:cubicBezTo>
                  <a:cubicBezTo>
                    <a:pt x="1239266" y="1645031"/>
                    <a:pt x="1240155" y="1645031"/>
                    <a:pt x="1241044" y="1645031"/>
                  </a:cubicBezTo>
                  <a:cubicBezTo>
                    <a:pt x="1263396" y="1643761"/>
                    <a:pt x="1287018" y="1636268"/>
                    <a:pt x="1302766" y="1619250"/>
                  </a:cubicBezTo>
                  <a:cubicBezTo>
                    <a:pt x="1318514" y="1602232"/>
                    <a:pt x="1328547" y="1581150"/>
                    <a:pt x="1328547" y="1557528"/>
                  </a:cubicBezTo>
                  <a:cubicBezTo>
                    <a:pt x="1327658" y="1438021"/>
                    <a:pt x="1327277" y="1318133"/>
                    <a:pt x="1326769" y="1198245"/>
                  </a:cubicBezTo>
                  <a:lnTo>
                    <a:pt x="1326769" y="1159510"/>
                  </a:lnTo>
                  <a:cubicBezTo>
                    <a:pt x="1376172" y="1160399"/>
                    <a:pt x="1425194" y="1161288"/>
                    <a:pt x="1474216" y="1162558"/>
                  </a:cubicBezTo>
                  <a:lnTo>
                    <a:pt x="1661160" y="1168654"/>
                  </a:lnTo>
                  <a:cubicBezTo>
                    <a:pt x="1662176" y="1168654"/>
                    <a:pt x="1663065" y="1168654"/>
                    <a:pt x="1664081" y="1168654"/>
                  </a:cubicBezTo>
                  <a:cubicBezTo>
                    <a:pt x="1674876" y="1168654"/>
                    <a:pt x="1685290" y="1166368"/>
                    <a:pt x="1694815" y="1161161"/>
                  </a:cubicBezTo>
                  <a:cubicBezTo>
                    <a:pt x="1705356" y="1157605"/>
                    <a:pt x="1715008" y="1152017"/>
                    <a:pt x="1722882" y="1143254"/>
                  </a:cubicBezTo>
                  <a:cubicBezTo>
                    <a:pt x="1731137" y="1134999"/>
                    <a:pt x="1737360" y="1125728"/>
                    <a:pt x="1740408" y="1114806"/>
                  </a:cubicBezTo>
                  <a:cubicBezTo>
                    <a:pt x="1745615" y="1104265"/>
                    <a:pt x="1748282" y="1093343"/>
                    <a:pt x="1747901" y="1081151"/>
                  </a:cubicBezTo>
                  <a:cubicBezTo>
                    <a:pt x="1746631" y="1058799"/>
                    <a:pt x="1739138" y="1035177"/>
                    <a:pt x="1722120" y="1019429"/>
                  </a:cubicBezTo>
                  <a:cubicBezTo>
                    <a:pt x="1704594" y="1003173"/>
                    <a:pt x="1684528" y="994537"/>
                    <a:pt x="1660398" y="993648"/>
                  </a:cubicBezTo>
                  <a:lnTo>
                    <a:pt x="1325118" y="984504"/>
                  </a:lnTo>
                  <a:cubicBezTo>
                    <a:pt x="1325118" y="936371"/>
                    <a:pt x="1324737" y="888238"/>
                    <a:pt x="1324737" y="840105"/>
                  </a:cubicBezTo>
                  <a:lnTo>
                    <a:pt x="1323848" y="637921"/>
                  </a:lnTo>
                  <a:cubicBezTo>
                    <a:pt x="1323467" y="615569"/>
                    <a:pt x="1313815" y="591947"/>
                    <a:pt x="1298067" y="576199"/>
                  </a:cubicBezTo>
                  <a:lnTo>
                    <a:pt x="1270000" y="558292"/>
                  </a:lnTo>
                  <a:cubicBezTo>
                    <a:pt x="1260221" y="553466"/>
                    <a:pt x="1250061" y="550799"/>
                    <a:pt x="1238885" y="550799"/>
                  </a:cubicBezTo>
                  <a:close/>
                  <a:moveTo>
                    <a:pt x="407670" y="1218565"/>
                  </a:moveTo>
                  <a:cubicBezTo>
                    <a:pt x="407162" y="1218565"/>
                    <a:pt x="406781" y="1218565"/>
                    <a:pt x="406273" y="1218565"/>
                  </a:cubicBezTo>
                  <a:cubicBezTo>
                    <a:pt x="388747" y="1219454"/>
                    <a:pt x="373507" y="1233043"/>
                    <a:pt x="373507" y="1251331"/>
                  </a:cubicBezTo>
                  <a:lnTo>
                    <a:pt x="374396" y="1412367"/>
                  </a:lnTo>
                  <a:cubicBezTo>
                    <a:pt x="348107" y="1413256"/>
                    <a:pt x="321818" y="1414145"/>
                    <a:pt x="296037" y="1415034"/>
                  </a:cubicBezTo>
                  <a:lnTo>
                    <a:pt x="205867" y="1419352"/>
                  </a:lnTo>
                  <a:cubicBezTo>
                    <a:pt x="188849" y="1420241"/>
                    <a:pt x="172212" y="1433830"/>
                    <a:pt x="173101" y="1452118"/>
                  </a:cubicBezTo>
                  <a:cubicBezTo>
                    <a:pt x="173990" y="1468755"/>
                    <a:pt x="186817" y="1485011"/>
                    <a:pt x="204597" y="1485011"/>
                  </a:cubicBezTo>
                  <a:cubicBezTo>
                    <a:pt x="205105" y="1485011"/>
                    <a:pt x="205486" y="1485011"/>
                    <a:pt x="205994" y="1485011"/>
                  </a:cubicBezTo>
                  <a:lnTo>
                    <a:pt x="374904" y="1478026"/>
                  </a:lnTo>
                  <a:cubicBezTo>
                    <a:pt x="374904" y="1510030"/>
                    <a:pt x="375285" y="1541907"/>
                    <a:pt x="375285" y="1573403"/>
                  </a:cubicBezTo>
                  <a:lnTo>
                    <a:pt x="375666" y="1667510"/>
                  </a:lnTo>
                  <a:cubicBezTo>
                    <a:pt x="375666" y="1684147"/>
                    <a:pt x="389763" y="1700403"/>
                    <a:pt x="407162" y="1700403"/>
                  </a:cubicBezTo>
                  <a:cubicBezTo>
                    <a:pt x="407670" y="1700403"/>
                    <a:pt x="408051" y="1700403"/>
                    <a:pt x="408559" y="1700403"/>
                  </a:cubicBezTo>
                  <a:cubicBezTo>
                    <a:pt x="426085" y="1699514"/>
                    <a:pt x="441325" y="1685925"/>
                    <a:pt x="441325" y="1667637"/>
                  </a:cubicBezTo>
                  <a:lnTo>
                    <a:pt x="440436" y="1475994"/>
                  </a:lnTo>
                  <a:cubicBezTo>
                    <a:pt x="468503" y="1475613"/>
                    <a:pt x="496443" y="1475105"/>
                    <a:pt x="524891" y="1474724"/>
                  </a:cubicBezTo>
                  <a:lnTo>
                    <a:pt x="615442" y="1474343"/>
                  </a:lnTo>
                  <a:cubicBezTo>
                    <a:pt x="632460" y="1474343"/>
                    <a:pt x="649097" y="1458976"/>
                    <a:pt x="648208" y="1441577"/>
                  </a:cubicBezTo>
                  <a:cubicBezTo>
                    <a:pt x="646938" y="1424559"/>
                    <a:pt x="633349" y="1409573"/>
                    <a:pt x="614934" y="1409573"/>
                  </a:cubicBezTo>
                  <a:lnTo>
                    <a:pt x="439801" y="1410843"/>
                  </a:lnTo>
                  <a:cubicBezTo>
                    <a:pt x="439801" y="1388999"/>
                    <a:pt x="439801" y="1367536"/>
                    <a:pt x="439420" y="1345565"/>
                  </a:cubicBezTo>
                  <a:lnTo>
                    <a:pt x="439039" y="1251458"/>
                  </a:lnTo>
                  <a:cubicBezTo>
                    <a:pt x="439039" y="1234821"/>
                    <a:pt x="424942" y="1218565"/>
                    <a:pt x="407543" y="1218565"/>
                  </a:cubicBezTo>
                  <a:close/>
                  <a:moveTo>
                    <a:pt x="922782" y="1942465"/>
                  </a:moveTo>
                  <a:cubicBezTo>
                    <a:pt x="922274" y="1942465"/>
                    <a:pt x="921893" y="1942465"/>
                    <a:pt x="921385" y="1942465"/>
                  </a:cubicBezTo>
                  <a:cubicBezTo>
                    <a:pt x="904367" y="1943354"/>
                    <a:pt x="889381" y="1956435"/>
                    <a:pt x="889381" y="1974469"/>
                  </a:cubicBezTo>
                  <a:lnTo>
                    <a:pt x="889762" y="2069846"/>
                  </a:lnTo>
                  <a:cubicBezTo>
                    <a:pt x="860044" y="2070735"/>
                    <a:pt x="830707" y="2072005"/>
                    <a:pt x="800862" y="2073402"/>
                  </a:cubicBezTo>
                  <a:cubicBezTo>
                    <a:pt x="784225" y="2074291"/>
                    <a:pt x="768096" y="2087372"/>
                    <a:pt x="768858" y="2105406"/>
                  </a:cubicBezTo>
                  <a:cubicBezTo>
                    <a:pt x="769747" y="2121662"/>
                    <a:pt x="782193" y="2137410"/>
                    <a:pt x="799465" y="2137410"/>
                  </a:cubicBezTo>
                  <a:cubicBezTo>
                    <a:pt x="799973" y="2137410"/>
                    <a:pt x="800354" y="2137410"/>
                    <a:pt x="800862" y="2137410"/>
                  </a:cubicBezTo>
                  <a:lnTo>
                    <a:pt x="890143" y="2133854"/>
                  </a:lnTo>
                  <a:cubicBezTo>
                    <a:pt x="890143" y="2170176"/>
                    <a:pt x="890524" y="2206498"/>
                    <a:pt x="890524" y="2243328"/>
                  </a:cubicBezTo>
                  <a:cubicBezTo>
                    <a:pt x="890524" y="2244217"/>
                    <a:pt x="890524" y="2245106"/>
                    <a:pt x="890651" y="2245868"/>
                  </a:cubicBezTo>
                  <a:lnTo>
                    <a:pt x="954278" y="2245868"/>
                  </a:lnTo>
                  <a:cubicBezTo>
                    <a:pt x="954405" y="2244979"/>
                    <a:pt x="954405" y="2244090"/>
                    <a:pt x="954405" y="2243328"/>
                  </a:cubicBezTo>
                  <a:lnTo>
                    <a:pt x="954024" y="2132584"/>
                  </a:lnTo>
                  <a:cubicBezTo>
                    <a:pt x="984250" y="2132203"/>
                    <a:pt x="1014857" y="2131695"/>
                    <a:pt x="1045083" y="2131695"/>
                  </a:cubicBezTo>
                  <a:cubicBezTo>
                    <a:pt x="1061720" y="2131695"/>
                    <a:pt x="1077849" y="2116836"/>
                    <a:pt x="1077087" y="2099691"/>
                  </a:cubicBezTo>
                  <a:cubicBezTo>
                    <a:pt x="1076198" y="2081784"/>
                    <a:pt x="1063117" y="2067306"/>
                    <a:pt x="1045083" y="2067306"/>
                  </a:cubicBezTo>
                  <a:lnTo>
                    <a:pt x="953643" y="2068195"/>
                  </a:lnTo>
                  <a:cubicBezTo>
                    <a:pt x="953643" y="2037080"/>
                    <a:pt x="953262" y="2005584"/>
                    <a:pt x="953262" y="1974469"/>
                  </a:cubicBezTo>
                  <a:cubicBezTo>
                    <a:pt x="953262" y="1958213"/>
                    <a:pt x="939546" y="1942465"/>
                    <a:pt x="922655" y="1942465"/>
                  </a:cubicBezTo>
                  <a:close/>
                  <a:moveTo>
                    <a:pt x="2059686" y="1673352"/>
                  </a:moveTo>
                  <a:cubicBezTo>
                    <a:pt x="2059305" y="1673352"/>
                    <a:pt x="2058924" y="1673352"/>
                    <a:pt x="2058416" y="1673352"/>
                  </a:cubicBezTo>
                  <a:cubicBezTo>
                    <a:pt x="2044446" y="1673733"/>
                    <a:pt x="2029587" y="1678559"/>
                    <a:pt x="2019935" y="1689608"/>
                  </a:cubicBezTo>
                  <a:cubicBezTo>
                    <a:pt x="2010283" y="1700149"/>
                    <a:pt x="2003679" y="1713738"/>
                    <a:pt x="2003679" y="1728089"/>
                  </a:cubicBezTo>
                  <a:lnTo>
                    <a:pt x="2004949" y="1981962"/>
                  </a:lnTo>
                  <a:cubicBezTo>
                    <a:pt x="2004949" y="1991614"/>
                    <a:pt x="2004949" y="2001647"/>
                    <a:pt x="2004949" y="2011299"/>
                  </a:cubicBezTo>
                  <a:lnTo>
                    <a:pt x="1896872" y="2010918"/>
                  </a:lnTo>
                  <a:cubicBezTo>
                    <a:pt x="1853057" y="2010918"/>
                    <a:pt x="1809750" y="2011299"/>
                    <a:pt x="1766062" y="2012188"/>
                  </a:cubicBezTo>
                  <a:cubicBezTo>
                    <a:pt x="1752092" y="2012188"/>
                    <a:pt x="1737614" y="2018284"/>
                    <a:pt x="1727581" y="2028444"/>
                  </a:cubicBezTo>
                  <a:cubicBezTo>
                    <a:pt x="1717929" y="2038096"/>
                    <a:pt x="1710944" y="2053336"/>
                    <a:pt x="1711325" y="2066925"/>
                  </a:cubicBezTo>
                  <a:cubicBezTo>
                    <a:pt x="1711706" y="2080895"/>
                    <a:pt x="1716532" y="2095754"/>
                    <a:pt x="1727581" y="2105406"/>
                  </a:cubicBezTo>
                  <a:cubicBezTo>
                    <a:pt x="1738122" y="2115058"/>
                    <a:pt x="1751711" y="2121662"/>
                    <a:pt x="1766062" y="2121662"/>
                  </a:cubicBezTo>
                  <a:lnTo>
                    <a:pt x="1997202" y="2120773"/>
                  </a:lnTo>
                  <a:lnTo>
                    <a:pt x="2005457" y="2120773"/>
                  </a:lnTo>
                  <a:lnTo>
                    <a:pt x="2005838" y="2236724"/>
                  </a:lnTo>
                  <a:cubicBezTo>
                    <a:pt x="2005838" y="2239772"/>
                    <a:pt x="2005838" y="2242820"/>
                    <a:pt x="2005838" y="2245868"/>
                  </a:cubicBezTo>
                  <a:lnTo>
                    <a:pt x="2115058" y="2245868"/>
                  </a:lnTo>
                  <a:lnTo>
                    <a:pt x="2114423" y="2125980"/>
                  </a:lnTo>
                  <a:cubicBezTo>
                    <a:pt x="2114423" y="2124710"/>
                    <a:pt x="2114423" y="2123313"/>
                    <a:pt x="2114423" y="2122043"/>
                  </a:cubicBezTo>
                  <a:lnTo>
                    <a:pt x="2227834" y="2124710"/>
                  </a:lnTo>
                  <a:cubicBezTo>
                    <a:pt x="2271649" y="2125980"/>
                    <a:pt x="2314956" y="2127377"/>
                    <a:pt x="2358644" y="2129536"/>
                  </a:cubicBezTo>
                  <a:cubicBezTo>
                    <a:pt x="2359025" y="2129536"/>
                    <a:pt x="2359406" y="2129536"/>
                    <a:pt x="2359914" y="2129536"/>
                  </a:cubicBezTo>
                  <a:cubicBezTo>
                    <a:pt x="2373249" y="2129536"/>
                    <a:pt x="2388235" y="2122678"/>
                    <a:pt x="2397252" y="2113280"/>
                  </a:cubicBezTo>
                  <a:cubicBezTo>
                    <a:pt x="2402459" y="2108073"/>
                    <a:pt x="2406904" y="2101088"/>
                    <a:pt x="2409825" y="2093722"/>
                  </a:cubicBezTo>
                  <a:lnTo>
                    <a:pt x="2409825" y="2093722"/>
                  </a:lnTo>
                  <a:lnTo>
                    <a:pt x="2409825" y="2056511"/>
                  </a:lnTo>
                  <a:lnTo>
                    <a:pt x="2409825" y="2056511"/>
                  </a:lnTo>
                  <a:cubicBezTo>
                    <a:pt x="2402078" y="2035429"/>
                    <a:pt x="2382901" y="2021078"/>
                    <a:pt x="2358644" y="2020062"/>
                  </a:cubicBezTo>
                  <a:lnTo>
                    <a:pt x="2127504" y="2013077"/>
                  </a:lnTo>
                  <a:cubicBezTo>
                    <a:pt x="2123186" y="2013077"/>
                    <a:pt x="2118360" y="2013077"/>
                    <a:pt x="2113915" y="2012696"/>
                  </a:cubicBezTo>
                  <a:lnTo>
                    <a:pt x="2113534" y="1871345"/>
                  </a:lnTo>
                  <a:cubicBezTo>
                    <a:pt x="2113534" y="1823593"/>
                    <a:pt x="2113153" y="1775968"/>
                    <a:pt x="2113153" y="1728216"/>
                  </a:cubicBezTo>
                  <a:cubicBezTo>
                    <a:pt x="2113153" y="1714246"/>
                    <a:pt x="2107057" y="1699387"/>
                    <a:pt x="2096897" y="1689735"/>
                  </a:cubicBezTo>
                  <a:cubicBezTo>
                    <a:pt x="2087499" y="1680337"/>
                    <a:pt x="2072894" y="1673479"/>
                    <a:pt x="2059559" y="1673479"/>
                  </a:cubicBezTo>
                  <a:close/>
                </a:path>
              </a:pathLst>
            </a:custGeom>
            <a:solidFill>
              <a:srgbClr val="FFFFFF"/>
            </a:solidFill>
          </p:spPr>
        </p:sp>
      </p:grpSp>
      <p:sp>
        <p:nvSpPr>
          <p:cNvPr name="Freeform 11" id="11"/>
          <p:cNvSpPr/>
          <p:nvPr/>
        </p:nvSpPr>
        <p:spPr>
          <a:xfrm flipH="false" flipV="false" rot="0">
            <a:off x="8933040" y="3086100"/>
            <a:ext cx="6605627" cy="5476666"/>
          </a:xfrm>
          <a:custGeom>
            <a:avLst/>
            <a:gdLst/>
            <a:ahLst/>
            <a:cxnLst/>
            <a:rect r="r" b="b" t="t" l="l"/>
            <a:pathLst>
              <a:path h="5476666" w="6605627">
                <a:moveTo>
                  <a:pt x="0" y="0"/>
                </a:moveTo>
                <a:lnTo>
                  <a:pt x="6605628" y="0"/>
                </a:lnTo>
                <a:lnTo>
                  <a:pt x="6605628" y="5476666"/>
                </a:lnTo>
                <a:lnTo>
                  <a:pt x="0" y="5476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33757" y="1028700"/>
            <a:ext cx="8020431" cy="8229600"/>
          </a:xfrm>
          <a:custGeom>
            <a:avLst/>
            <a:gdLst/>
            <a:ahLst/>
            <a:cxnLst/>
            <a:rect r="r" b="b" t="t" l="l"/>
            <a:pathLst>
              <a:path h="8229600" w="8020431">
                <a:moveTo>
                  <a:pt x="0" y="0"/>
                </a:moveTo>
                <a:lnTo>
                  <a:pt x="8020431" y="0"/>
                </a:lnTo>
                <a:lnTo>
                  <a:pt x="8020431" y="8229600"/>
                </a:lnTo>
                <a:lnTo>
                  <a:pt x="0" y="8229600"/>
                </a:lnTo>
                <a:lnTo>
                  <a:pt x="0" y="0"/>
                </a:lnTo>
                <a:close/>
              </a:path>
            </a:pathLst>
          </a:custGeom>
          <a:blipFill>
            <a:blip r:embed="rId6">
              <a:alphaModFix amt="35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33757" y="1028700"/>
            <a:ext cx="15420486" cy="8229600"/>
            <a:chOff x="0" y="0"/>
            <a:chExt cx="4061363" cy="2167467"/>
          </a:xfrm>
        </p:grpSpPr>
        <p:sp>
          <p:nvSpPr>
            <p:cNvPr name="Freeform 3" id="3"/>
            <p:cNvSpPr/>
            <p:nvPr/>
          </p:nvSpPr>
          <p:spPr>
            <a:xfrm flipH="false" flipV="false" rot="0">
              <a:off x="0" y="0"/>
              <a:ext cx="4061363" cy="2167467"/>
            </a:xfrm>
            <a:custGeom>
              <a:avLst/>
              <a:gdLst/>
              <a:ahLst/>
              <a:cxnLst/>
              <a:rect r="r" b="b" t="t" l="l"/>
              <a:pathLst>
                <a:path h="2167467" w="4061363">
                  <a:moveTo>
                    <a:pt x="8033" y="0"/>
                  </a:moveTo>
                  <a:lnTo>
                    <a:pt x="4053330" y="0"/>
                  </a:lnTo>
                  <a:cubicBezTo>
                    <a:pt x="4057766" y="0"/>
                    <a:pt x="4061363" y="3596"/>
                    <a:pt x="4061363" y="8033"/>
                  </a:cubicBezTo>
                  <a:lnTo>
                    <a:pt x="4061363" y="2159434"/>
                  </a:lnTo>
                  <a:cubicBezTo>
                    <a:pt x="4061363" y="2163870"/>
                    <a:pt x="4057766" y="2167467"/>
                    <a:pt x="4053330" y="2167467"/>
                  </a:cubicBezTo>
                  <a:lnTo>
                    <a:pt x="8033" y="2167467"/>
                  </a:lnTo>
                  <a:cubicBezTo>
                    <a:pt x="5902" y="2167467"/>
                    <a:pt x="3859" y="2166620"/>
                    <a:pt x="2353" y="2165114"/>
                  </a:cubicBezTo>
                  <a:cubicBezTo>
                    <a:pt x="846" y="2163607"/>
                    <a:pt x="0" y="2161564"/>
                    <a:pt x="0" y="2159434"/>
                  </a:cubicBezTo>
                  <a:lnTo>
                    <a:pt x="0" y="8033"/>
                  </a:lnTo>
                  <a:cubicBezTo>
                    <a:pt x="0" y="3596"/>
                    <a:pt x="3596" y="0"/>
                    <a:pt x="8033" y="0"/>
                  </a:cubicBezTo>
                  <a:close/>
                </a:path>
              </a:pathLst>
            </a:custGeom>
            <a:gradFill rotWithShape="true">
              <a:gsLst>
                <a:gs pos="0">
                  <a:srgbClr val="51514E">
                    <a:alpha val="37000"/>
                  </a:srgbClr>
                </a:gs>
                <a:gs pos="100000">
                  <a:srgbClr val="595959">
                    <a:alpha val="37000"/>
                  </a:srgbClr>
                </a:gs>
              </a:gsLst>
              <a:lin ang="0"/>
            </a:gradFill>
            <a:ln w="95250" cap="sq">
              <a:solidFill>
                <a:srgbClr val="000000">
                  <a:alpha val="36863"/>
                </a:srgbClr>
              </a:solidFill>
              <a:prstDash val="solid"/>
              <a:miter/>
            </a:ln>
          </p:spPr>
        </p:sp>
        <p:sp>
          <p:nvSpPr>
            <p:cNvPr name="TextBox 4" id="4"/>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5" id="5"/>
          <p:cNvSpPr/>
          <p:nvPr/>
        </p:nvSpPr>
        <p:spPr>
          <a:xfrm flipH="false" flipV="false" rot="0">
            <a:off x="-1334910" y="-819"/>
            <a:ext cx="20535900" cy="11551444"/>
          </a:xfrm>
          <a:custGeom>
            <a:avLst/>
            <a:gdLst/>
            <a:ahLst/>
            <a:cxnLst/>
            <a:rect r="r" b="b" t="t" l="l"/>
            <a:pathLst>
              <a:path h="11551444" w="20535900">
                <a:moveTo>
                  <a:pt x="0" y="0"/>
                </a:moveTo>
                <a:lnTo>
                  <a:pt x="20535900" y="0"/>
                </a:lnTo>
                <a:lnTo>
                  <a:pt x="20535900" y="11551444"/>
                </a:lnTo>
                <a:lnTo>
                  <a:pt x="0" y="11551444"/>
                </a:lnTo>
                <a:lnTo>
                  <a:pt x="0" y="0"/>
                </a:lnTo>
                <a:close/>
              </a:path>
            </a:pathLst>
          </a:custGeom>
          <a:blipFill>
            <a:blip r:embed="rId2">
              <a:alphaModFix amt="30000"/>
            </a:blip>
            <a:stretch>
              <a:fillRect l="0" t="-17862" r="0" b="-17862"/>
            </a:stretch>
          </a:blipFill>
        </p:spPr>
      </p:sp>
      <p:grpSp>
        <p:nvGrpSpPr>
          <p:cNvPr name="Group 6" id="6"/>
          <p:cNvGrpSpPr>
            <a:grpSpLocks noChangeAspect="true"/>
          </p:cNvGrpSpPr>
          <p:nvPr/>
        </p:nvGrpSpPr>
        <p:grpSpPr>
          <a:xfrm rot="0">
            <a:off x="3435077" y="7835189"/>
            <a:ext cx="3296145" cy="1036672"/>
            <a:chOff x="0" y="0"/>
            <a:chExt cx="3296145" cy="1036676"/>
          </a:xfrm>
        </p:grpSpPr>
        <p:sp>
          <p:nvSpPr>
            <p:cNvPr name="Freeform 7" id="7"/>
            <p:cNvSpPr/>
            <p:nvPr/>
          </p:nvSpPr>
          <p:spPr>
            <a:xfrm flipH="false" flipV="false" rot="0">
              <a:off x="-11938" y="0"/>
              <a:ext cx="3311271" cy="1035431"/>
            </a:xfrm>
            <a:custGeom>
              <a:avLst/>
              <a:gdLst/>
              <a:ahLst/>
              <a:cxnLst/>
              <a:rect r="r" b="b" t="t" l="l"/>
              <a:pathLst>
                <a:path h="1035431" w="3311271">
                  <a:moveTo>
                    <a:pt x="1991868" y="0"/>
                  </a:moveTo>
                  <a:cubicBezTo>
                    <a:pt x="1991487" y="0"/>
                    <a:pt x="1991233" y="0"/>
                    <a:pt x="1990852" y="0"/>
                  </a:cubicBezTo>
                  <a:lnTo>
                    <a:pt x="1900428" y="2921"/>
                  </a:lnTo>
                  <a:cubicBezTo>
                    <a:pt x="1860169" y="3556"/>
                    <a:pt x="1819910" y="3429"/>
                    <a:pt x="1772539" y="3810"/>
                  </a:cubicBezTo>
                  <a:lnTo>
                    <a:pt x="1758061" y="4318"/>
                  </a:lnTo>
                  <a:cubicBezTo>
                    <a:pt x="1723390" y="4572"/>
                    <a:pt x="1688846" y="4445"/>
                    <a:pt x="1654175" y="5080"/>
                  </a:cubicBezTo>
                  <a:lnTo>
                    <a:pt x="1589278" y="7620"/>
                  </a:lnTo>
                  <a:cubicBezTo>
                    <a:pt x="1541653" y="8128"/>
                    <a:pt x="1493901" y="8001"/>
                    <a:pt x="1441196" y="8509"/>
                  </a:cubicBezTo>
                  <a:lnTo>
                    <a:pt x="1431290" y="11303"/>
                  </a:lnTo>
                  <a:lnTo>
                    <a:pt x="1431163" y="12827"/>
                  </a:lnTo>
                  <a:lnTo>
                    <a:pt x="1437513" y="17780"/>
                  </a:lnTo>
                  <a:lnTo>
                    <a:pt x="1450721" y="21209"/>
                  </a:lnTo>
                  <a:cubicBezTo>
                    <a:pt x="1457833" y="21717"/>
                    <a:pt x="1464945" y="21717"/>
                    <a:pt x="1472184" y="21717"/>
                  </a:cubicBezTo>
                  <a:cubicBezTo>
                    <a:pt x="1474978" y="21717"/>
                    <a:pt x="1477899" y="21717"/>
                    <a:pt x="1480693" y="21717"/>
                  </a:cubicBezTo>
                  <a:cubicBezTo>
                    <a:pt x="1484122" y="21717"/>
                    <a:pt x="1487678" y="21717"/>
                    <a:pt x="1491107" y="21844"/>
                  </a:cubicBezTo>
                  <a:lnTo>
                    <a:pt x="1689862" y="26035"/>
                  </a:lnTo>
                  <a:cubicBezTo>
                    <a:pt x="1751838" y="26924"/>
                    <a:pt x="1813941" y="26543"/>
                    <a:pt x="1875917" y="27432"/>
                  </a:cubicBezTo>
                  <a:lnTo>
                    <a:pt x="2057654" y="31623"/>
                  </a:lnTo>
                  <a:cubicBezTo>
                    <a:pt x="2098675" y="32512"/>
                    <a:pt x="2139823" y="31750"/>
                    <a:pt x="2180844" y="34163"/>
                  </a:cubicBezTo>
                  <a:lnTo>
                    <a:pt x="2332609" y="47244"/>
                  </a:lnTo>
                  <a:cubicBezTo>
                    <a:pt x="2360803" y="49784"/>
                    <a:pt x="2389124" y="51943"/>
                    <a:pt x="2417191" y="55499"/>
                  </a:cubicBezTo>
                  <a:lnTo>
                    <a:pt x="2563749" y="74930"/>
                  </a:lnTo>
                  <a:cubicBezTo>
                    <a:pt x="2621280" y="80391"/>
                    <a:pt x="2676906" y="93853"/>
                    <a:pt x="2732786" y="106807"/>
                  </a:cubicBezTo>
                  <a:lnTo>
                    <a:pt x="2809621" y="126238"/>
                  </a:lnTo>
                  <a:cubicBezTo>
                    <a:pt x="2861310" y="142113"/>
                    <a:pt x="2913634" y="156464"/>
                    <a:pt x="2963799" y="176276"/>
                  </a:cubicBezTo>
                  <a:cubicBezTo>
                    <a:pt x="3007868" y="193675"/>
                    <a:pt x="3050159" y="216154"/>
                    <a:pt x="3091942" y="239014"/>
                  </a:cubicBezTo>
                  <a:cubicBezTo>
                    <a:pt x="3150108" y="270764"/>
                    <a:pt x="3200146" y="312547"/>
                    <a:pt x="3235833" y="369316"/>
                  </a:cubicBezTo>
                  <a:cubicBezTo>
                    <a:pt x="3252597" y="396113"/>
                    <a:pt x="3259455" y="426974"/>
                    <a:pt x="3256026" y="457454"/>
                  </a:cubicBezTo>
                  <a:cubicBezTo>
                    <a:pt x="3251708" y="496062"/>
                    <a:pt x="3231261" y="529082"/>
                    <a:pt x="3204591" y="556895"/>
                  </a:cubicBezTo>
                  <a:cubicBezTo>
                    <a:pt x="3150743" y="612902"/>
                    <a:pt x="3084957" y="652653"/>
                    <a:pt x="3015869" y="685927"/>
                  </a:cubicBezTo>
                  <a:cubicBezTo>
                    <a:pt x="2934462" y="725170"/>
                    <a:pt x="2850261" y="758317"/>
                    <a:pt x="2763774" y="784479"/>
                  </a:cubicBezTo>
                  <a:cubicBezTo>
                    <a:pt x="2714371" y="799465"/>
                    <a:pt x="2664841" y="813943"/>
                    <a:pt x="2614930" y="826770"/>
                  </a:cubicBezTo>
                  <a:lnTo>
                    <a:pt x="2471800" y="859409"/>
                  </a:lnTo>
                  <a:cubicBezTo>
                    <a:pt x="2435605" y="867283"/>
                    <a:pt x="2399283" y="874649"/>
                    <a:pt x="2362834" y="881507"/>
                  </a:cubicBezTo>
                  <a:lnTo>
                    <a:pt x="2281808" y="894715"/>
                  </a:lnTo>
                  <a:cubicBezTo>
                    <a:pt x="2235326" y="903986"/>
                    <a:pt x="2188590" y="910209"/>
                    <a:pt x="2141473" y="915289"/>
                  </a:cubicBezTo>
                  <a:lnTo>
                    <a:pt x="2030983" y="929005"/>
                  </a:lnTo>
                  <a:cubicBezTo>
                    <a:pt x="1984374" y="934339"/>
                    <a:pt x="1937892" y="939546"/>
                    <a:pt x="1891283" y="944245"/>
                  </a:cubicBezTo>
                  <a:lnTo>
                    <a:pt x="1845944" y="946912"/>
                  </a:lnTo>
                  <a:cubicBezTo>
                    <a:pt x="1822703" y="948182"/>
                    <a:pt x="1799462" y="948944"/>
                    <a:pt x="1776348" y="950722"/>
                  </a:cubicBezTo>
                  <a:lnTo>
                    <a:pt x="1689861" y="958469"/>
                  </a:lnTo>
                  <a:cubicBezTo>
                    <a:pt x="1674367" y="958977"/>
                    <a:pt x="1658873" y="959104"/>
                    <a:pt x="1643379" y="959104"/>
                  </a:cubicBezTo>
                  <a:cubicBezTo>
                    <a:pt x="1636394" y="959104"/>
                    <a:pt x="1629536" y="959104"/>
                    <a:pt x="1622551" y="959104"/>
                  </a:cubicBezTo>
                  <a:cubicBezTo>
                    <a:pt x="1599183" y="959104"/>
                    <a:pt x="1575688" y="959358"/>
                    <a:pt x="1552447" y="961009"/>
                  </a:cubicBezTo>
                  <a:lnTo>
                    <a:pt x="1451482" y="963676"/>
                  </a:lnTo>
                  <a:cubicBezTo>
                    <a:pt x="1441703" y="963041"/>
                    <a:pt x="1431924" y="962914"/>
                    <a:pt x="1422272" y="962914"/>
                  </a:cubicBezTo>
                  <a:cubicBezTo>
                    <a:pt x="1414271" y="962914"/>
                    <a:pt x="1406143" y="963041"/>
                    <a:pt x="1398142" y="963041"/>
                  </a:cubicBezTo>
                  <a:lnTo>
                    <a:pt x="1308480" y="963676"/>
                  </a:lnTo>
                  <a:cubicBezTo>
                    <a:pt x="1280286" y="963295"/>
                    <a:pt x="1252219" y="961009"/>
                    <a:pt x="1224025" y="960501"/>
                  </a:cubicBezTo>
                  <a:lnTo>
                    <a:pt x="1142491" y="960374"/>
                  </a:lnTo>
                  <a:cubicBezTo>
                    <a:pt x="1107820" y="959231"/>
                    <a:pt x="1073276" y="956437"/>
                    <a:pt x="1030477" y="954024"/>
                  </a:cubicBezTo>
                  <a:lnTo>
                    <a:pt x="1014221" y="953516"/>
                  </a:lnTo>
                  <a:cubicBezTo>
                    <a:pt x="978026" y="948563"/>
                    <a:pt x="941958" y="941451"/>
                    <a:pt x="905382" y="941451"/>
                  </a:cubicBezTo>
                  <a:cubicBezTo>
                    <a:pt x="897000" y="941451"/>
                    <a:pt x="888491" y="941832"/>
                    <a:pt x="880109" y="942721"/>
                  </a:cubicBezTo>
                  <a:cubicBezTo>
                    <a:pt x="879728" y="942721"/>
                    <a:pt x="879347" y="942721"/>
                    <a:pt x="878966" y="942721"/>
                  </a:cubicBezTo>
                  <a:cubicBezTo>
                    <a:pt x="874775" y="942721"/>
                    <a:pt x="869822" y="940308"/>
                    <a:pt x="859789" y="937895"/>
                  </a:cubicBezTo>
                  <a:lnTo>
                    <a:pt x="847343" y="935228"/>
                  </a:lnTo>
                  <a:cubicBezTo>
                    <a:pt x="816355" y="932815"/>
                    <a:pt x="785494" y="929640"/>
                    <a:pt x="754887" y="923798"/>
                  </a:cubicBezTo>
                  <a:lnTo>
                    <a:pt x="640588" y="905129"/>
                  </a:lnTo>
                  <a:cubicBezTo>
                    <a:pt x="611124" y="900303"/>
                    <a:pt x="581533" y="895731"/>
                    <a:pt x="552196" y="890143"/>
                  </a:cubicBezTo>
                  <a:lnTo>
                    <a:pt x="487045" y="875284"/>
                  </a:lnTo>
                  <a:cubicBezTo>
                    <a:pt x="447040" y="863346"/>
                    <a:pt x="407416" y="849884"/>
                    <a:pt x="367919" y="836803"/>
                  </a:cubicBezTo>
                  <a:lnTo>
                    <a:pt x="284226" y="807847"/>
                  </a:lnTo>
                  <a:cubicBezTo>
                    <a:pt x="275463" y="804545"/>
                    <a:pt x="268097" y="797941"/>
                    <a:pt x="259715" y="793496"/>
                  </a:cubicBezTo>
                  <a:lnTo>
                    <a:pt x="191643" y="758698"/>
                  </a:lnTo>
                  <a:cubicBezTo>
                    <a:pt x="174498" y="751459"/>
                    <a:pt x="164084" y="737108"/>
                    <a:pt x="149733" y="726821"/>
                  </a:cubicBezTo>
                  <a:cubicBezTo>
                    <a:pt x="96012" y="688340"/>
                    <a:pt x="76581" y="635635"/>
                    <a:pt x="97282" y="572770"/>
                  </a:cubicBezTo>
                  <a:cubicBezTo>
                    <a:pt x="101981" y="558419"/>
                    <a:pt x="107315" y="542290"/>
                    <a:pt x="117602" y="532257"/>
                  </a:cubicBezTo>
                  <a:cubicBezTo>
                    <a:pt x="148209" y="502285"/>
                    <a:pt x="174371" y="467868"/>
                    <a:pt x="210439" y="443611"/>
                  </a:cubicBezTo>
                  <a:lnTo>
                    <a:pt x="259207" y="408178"/>
                  </a:lnTo>
                  <a:cubicBezTo>
                    <a:pt x="294132" y="385572"/>
                    <a:pt x="331978" y="368808"/>
                    <a:pt x="369570" y="351282"/>
                  </a:cubicBezTo>
                  <a:lnTo>
                    <a:pt x="424561" y="321564"/>
                  </a:lnTo>
                  <a:cubicBezTo>
                    <a:pt x="457073" y="308229"/>
                    <a:pt x="490601" y="297434"/>
                    <a:pt x="523621" y="285369"/>
                  </a:cubicBezTo>
                  <a:lnTo>
                    <a:pt x="595630" y="258191"/>
                  </a:lnTo>
                  <a:cubicBezTo>
                    <a:pt x="636524" y="244348"/>
                    <a:pt x="678688" y="234696"/>
                    <a:pt x="719582" y="219710"/>
                  </a:cubicBezTo>
                  <a:lnTo>
                    <a:pt x="796417" y="199644"/>
                  </a:lnTo>
                  <a:cubicBezTo>
                    <a:pt x="830072" y="188976"/>
                    <a:pt x="865251" y="182499"/>
                    <a:pt x="899668" y="174117"/>
                  </a:cubicBezTo>
                  <a:lnTo>
                    <a:pt x="939165" y="163703"/>
                  </a:lnTo>
                  <a:cubicBezTo>
                    <a:pt x="954024" y="160274"/>
                    <a:pt x="969010" y="157734"/>
                    <a:pt x="990219" y="153289"/>
                  </a:cubicBezTo>
                  <a:lnTo>
                    <a:pt x="1002538" y="149733"/>
                  </a:lnTo>
                  <a:cubicBezTo>
                    <a:pt x="1023112" y="146177"/>
                    <a:pt x="1043813" y="143510"/>
                    <a:pt x="1064260" y="139446"/>
                  </a:cubicBezTo>
                  <a:lnTo>
                    <a:pt x="1197102" y="112141"/>
                  </a:lnTo>
                  <a:cubicBezTo>
                    <a:pt x="1282192" y="96520"/>
                    <a:pt x="1367536" y="82042"/>
                    <a:pt x="1452626" y="66548"/>
                  </a:cubicBezTo>
                  <a:lnTo>
                    <a:pt x="1485519" y="56896"/>
                  </a:lnTo>
                  <a:cubicBezTo>
                    <a:pt x="1479931" y="52832"/>
                    <a:pt x="1475105" y="51689"/>
                    <a:pt x="1470406" y="51689"/>
                  </a:cubicBezTo>
                  <a:cubicBezTo>
                    <a:pt x="1469771" y="51689"/>
                    <a:pt x="1469263" y="51689"/>
                    <a:pt x="1468628" y="51689"/>
                  </a:cubicBezTo>
                  <a:lnTo>
                    <a:pt x="1319403" y="60579"/>
                  </a:lnTo>
                  <a:cubicBezTo>
                    <a:pt x="1263015" y="65024"/>
                    <a:pt x="1206754" y="70231"/>
                    <a:pt x="1150620" y="76581"/>
                  </a:cubicBezTo>
                  <a:lnTo>
                    <a:pt x="1002030" y="96774"/>
                  </a:lnTo>
                  <a:cubicBezTo>
                    <a:pt x="982091" y="99568"/>
                    <a:pt x="962152" y="102870"/>
                    <a:pt x="942340" y="106299"/>
                  </a:cubicBezTo>
                  <a:lnTo>
                    <a:pt x="828040" y="126873"/>
                  </a:lnTo>
                  <a:cubicBezTo>
                    <a:pt x="796417" y="133477"/>
                    <a:pt x="765556" y="142494"/>
                    <a:pt x="734060" y="149860"/>
                  </a:cubicBezTo>
                  <a:lnTo>
                    <a:pt x="700532" y="154686"/>
                  </a:lnTo>
                  <a:cubicBezTo>
                    <a:pt x="675005" y="161036"/>
                    <a:pt x="649478" y="168148"/>
                    <a:pt x="624332" y="176022"/>
                  </a:cubicBezTo>
                  <a:lnTo>
                    <a:pt x="506857" y="214122"/>
                  </a:lnTo>
                  <a:cubicBezTo>
                    <a:pt x="471297" y="226695"/>
                    <a:pt x="436245" y="241046"/>
                    <a:pt x="401193" y="255016"/>
                  </a:cubicBezTo>
                  <a:lnTo>
                    <a:pt x="346329" y="278892"/>
                  </a:lnTo>
                  <a:cubicBezTo>
                    <a:pt x="316611" y="294513"/>
                    <a:pt x="287909" y="311912"/>
                    <a:pt x="254635" y="330962"/>
                  </a:cubicBezTo>
                  <a:lnTo>
                    <a:pt x="246126" y="335788"/>
                  </a:lnTo>
                  <a:cubicBezTo>
                    <a:pt x="195072" y="360934"/>
                    <a:pt x="150114" y="394716"/>
                    <a:pt x="109474" y="434213"/>
                  </a:cubicBezTo>
                  <a:lnTo>
                    <a:pt x="77851" y="469900"/>
                  </a:lnTo>
                  <a:cubicBezTo>
                    <a:pt x="54483" y="488188"/>
                    <a:pt x="41148" y="514096"/>
                    <a:pt x="30353" y="538734"/>
                  </a:cubicBezTo>
                  <a:cubicBezTo>
                    <a:pt x="0" y="607949"/>
                    <a:pt x="6223" y="675513"/>
                    <a:pt x="54737" y="736346"/>
                  </a:cubicBezTo>
                  <a:cubicBezTo>
                    <a:pt x="69850" y="755396"/>
                    <a:pt x="88900" y="770255"/>
                    <a:pt x="106299" y="786892"/>
                  </a:cubicBezTo>
                  <a:cubicBezTo>
                    <a:pt x="131699" y="811149"/>
                    <a:pt x="160528" y="828929"/>
                    <a:pt x="190754" y="844931"/>
                  </a:cubicBezTo>
                  <a:lnTo>
                    <a:pt x="283972" y="890016"/>
                  </a:lnTo>
                  <a:cubicBezTo>
                    <a:pt x="290322" y="893064"/>
                    <a:pt x="297942" y="893572"/>
                    <a:pt x="311023" y="897001"/>
                  </a:cubicBezTo>
                  <a:lnTo>
                    <a:pt x="323342" y="900557"/>
                  </a:lnTo>
                  <a:cubicBezTo>
                    <a:pt x="348107" y="909320"/>
                    <a:pt x="372364" y="919861"/>
                    <a:pt x="397637" y="926719"/>
                  </a:cubicBezTo>
                  <a:lnTo>
                    <a:pt x="525907" y="957326"/>
                  </a:lnTo>
                  <a:cubicBezTo>
                    <a:pt x="559562" y="965200"/>
                    <a:pt x="592582" y="975487"/>
                    <a:pt x="627380" y="979170"/>
                  </a:cubicBezTo>
                  <a:lnTo>
                    <a:pt x="748538" y="999363"/>
                  </a:lnTo>
                  <a:cubicBezTo>
                    <a:pt x="770763" y="1002792"/>
                    <a:pt x="793242" y="1004697"/>
                    <a:pt x="815467" y="1007237"/>
                  </a:cubicBezTo>
                  <a:lnTo>
                    <a:pt x="928497" y="1019683"/>
                  </a:lnTo>
                  <a:cubicBezTo>
                    <a:pt x="965581" y="1024128"/>
                    <a:pt x="1003046" y="1021080"/>
                    <a:pt x="1040130" y="1026922"/>
                  </a:cubicBezTo>
                  <a:lnTo>
                    <a:pt x="1068959" y="1027049"/>
                  </a:lnTo>
                  <a:cubicBezTo>
                    <a:pt x="1085469" y="1027430"/>
                    <a:pt x="1102233" y="1027811"/>
                    <a:pt x="1118743" y="1028827"/>
                  </a:cubicBezTo>
                  <a:lnTo>
                    <a:pt x="1191006" y="1034161"/>
                  </a:lnTo>
                  <a:cubicBezTo>
                    <a:pt x="1225931" y="1035050"/>
                    <a:pt x="1260983" y="1034034"/>
                    <a:pt x="1296035" y="1035431"/>
                  </a:cubicBezTo>
                  <a:lnTo>
                    <a:pt x="1472692" y="1035050"/>
                  </a:lnTo>
                  <a:cubicBezTo>
                    <a:pt x="1507236" y="1034542"/>
                    <a:pt x="1541653" y="1032383"/>
                    <a:pt x="1576070" y="1030605"/>
                  </a:cubicBezTo>
                  <a:lnTo>
                    <a:pt x="1738122" y="1021842"/>
                  </a:lnTo>
                  <a:cubicBezTo>
                    <a:pt x="1798447" y="1017651"/>
                    <a:pt x="1858772" y="1012317"/>
                    <a:pt x="1919097" y="1007110"/>
                  </a:cubicBezTo>
                  <a:lnTo>
                    <a:pt x="1949958" y="1002284"/>
                  </a:lnTo>
                  <a:cubicBezTo>
                    <a:pt x="1981200" y="999236"/>
                    <a:pt x="2012569" y="997839"/>
                    <a:pt x="2043684" y="993902"/>
                  </a:cubicBezTo>
                  <a:lnTo>
                    <a:pt x="2132076" y="979043"/>
                  </a:lnTo>
                  <a:cubicBezTo>
                    <a:pt x="2159000" y="975233"/>
                    <a:pt x="2186178" y="973709"/>
                    <a:pt x="2212975" y="969899"/>
                  </a:cubicBezTo>
                  <a:lnTo>
                    <a:pt x="2274570" y="957961"/>
                  </a:lnTo>
                  <a:cubicBezTo>
                    <a:pt x="2324608" y="949325"/>
                    <a:pt x="2374900" y="942213"/>
                    <a:pt x="2424684" y="932688"/>
                  </a:cubicBezTo>
                  <a:lnTo>
                    <a:pt x="2546477" y="905256"/>
                  </a:lnTo>
                  <a:cubicBezTo>
                    <a:pt x="2556637" y="902843"/>
                    <a:pt x="2566416" y="898652"/>
                    <a:pt x="2576449" y="896239"/>
                  </a:cubicBezTo>
                  <a:lnTo>
                    <a:pt x="2684399" y="869696"/>
                  </a:lnTo>
                  <a:cubicBezTo>
                    <a:pt x="2726817" y="857377"/>
                    <a:pt x="2768727" y="843280"/>
                    <a:pt x="2810637" y="828929"/>
                  </a:cubicBezTo>
                  <a:lnTo>
                    <a:pt x="2935478" y="783844"/>
                  </a:lnTo>
                  <a:cubicBezTo>
                    <a:pt x="3006852" y="753237"/>
                    <a:pt x="3076702" y="720344"/>
                    <a:pt x="3140456" y="674751"/>
                  </a:cubicBezTo>
                  <a:cubicBezTo>
                    <a:pt x="3191891" y="637921"/>
                    <a:pt x="3239008" y="597916"/>
                    <a:pt x="3275457" y="545592"/>
                  </a:cubicBezTo>
                  <a:cubicBezTo>
                    <a:pt x="3294126" y="518795"/>
                    <a:pt x="3302762" y="489585"/>
                    <a:pt x="3306953" y="458343"/>
                  </a:cubicBezTo>
                  <a:cubicBezTo>
                    <a:pt x="3311271" y="425831"/>
                    <a:pt x="3302127" y="395859"/>
                    <a:pt x="3287649" y="367284"/>
                  </a:cubicBezTo>
                  <a:cubicBezTo>
                    <a:pt x="3268726" y="330200"/>
                    <a:pt x="3243961" y="298069"/>
                    <a:pt x="3212846" y="269875"/>
                  </a:cubicBezTo>
                  <a:cubicBezTo>
                    <a:pt x="3180842" y="240792"/>
                    <a:pt x="3145155" y="217551"/>
                    <a:pt x="3108579" y="195707"/>
                  </a:cubicBezTo>
                  <a:lnTo>
                    <a:pt x="3027934" y="157353"/>
                  </a:lnTo>
                  <a:cubicBezTo>
                    <a:pt x="2978531" y="137795"/>
                    <a:pt x="2928874" y="117856"/>
                    <a:pt x="2878074" y="102362"/>
                  </a:cubicBezTo>
                  <a:lnTo>
                    <a:pt x="2732405" y="66421"/>
                  </a:lnTo>
                  <a:cubicBezTo>
                    <a:pt x="2661031" y="47117"/>
                    <a:pt x="2587752" y="40132"/>
                    <a:pt x="2515108" y="29337"/>
                  </a:cubicBezTo>
                  <a:cubicBezTo>
                    <a:pt x="2455291" y="20574"/>
                    <a:pt x="2394585" y="17399"/>
                    <a:pt x="2334260" y="13335"/>
                  </a:cubicBezTo>
                  <a:cubicBezTo>
                    <a:pt x="2271268" y="9144"/>
                    <a:pt x="2208276" y="6477"/>
                    <a:pt x="2145284" y="3810"/>
                  </a:cubicBezTo>
                  <a:lnTo>
                    <a:pt x="2065274" y="3048"/>
                  </a:lnTo>
                  <a:cubicBezTo>
                    <a:pt x="2040763" y="2286"/>
                    <a:pt x="2016252" y="0"/>
                    <a:pt x="1991868" y="0"/>
                  </a:cubicBezTo>
                  <a:close/>
                </a:path>
              </a:pathLst>
            </a:custGeom>
            <a:solidFill>
              <a:srgbClr val="FFFFFF"/>
            </a:solidFill>
          </p:spPr>
        </p:sp>
      </p:grpSp>
      <p:sp>
        <p:nvSpPr>
          <p:cNvPr name="Freeform 8" id="8"/>
          <p:cNvSpPr/>
          <p:nvPr/>
        </p:nvSpPr>
        <p:spPr>
          <a:xfrm flipH="false" flipV="false" rot="0">
            <a:off x="3409464" y="3731381"/>
            <a:ext cx="3711464" cy="3623786"/>
          </a:xfrm>
          <a:custGeom>
            <a:avLst/>
            <a:gdLst/>
            <a:ahLst/>
            <a:cxnLst/>
            <a:rect r="r" b="b" t="t" l="l"/>
            <a:pathLst>
              <a:path h="3623786" w="3711464">
                <a:moveTo>
                  <a:pt x="0" y="0"/>
                </a:moveTo>
                <a:lnTo>
                  <a:pt x="3711464" y="0"/>
                </a:lnTo>
                <a:lnTo>
                  <a:pt x="3711464" y="3623786"/>
                </a:lnTo>
                <a:lnTo>
                  <a:pt x="0" y="3623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a:grpSpLocks noChangeAspect="true"/>
          </p:cNvGrpSpPr>
          <p:nvPr/>
        </p:nvGrpSpPr>
        <p:grpSpPr>
          <a:xfrm rot="0">
            <a:off x="7148170" y="7779401"/>
            <a:ext cx="3650666" cy="1148172"/>
            <a:chOff x="0" y="0"/>
            <a:chExt cx="3650666" cy="1148169"/>
          </a:xfrm>
        </p:grpSpPr>
        <p:sp>
          <p:nvSpPr>
            <p:cNvPr name="Freeform 10" id="10"/>
            <p:cNvSpPr/>
            <p:nvPr/>
          </p:nvSpPr>
          <p:spPr>
            <a:xfrm flipH="false" flipV="false" rot="0">
              <a:off x="-13081" y="-127"/>
              <a:ext cx="3667252" cy="1147191"/>
            </a:xfrm>
            <a:custGeom>
              <a:avLst/>
              <a:gdLst/>
              <a:ahLst/>
              <a:cxnLst/>
              <a:rect r="r" b="b" t="t" l="l"/>
              <a:pathLst>
                <a:path h="1147191" w="3667252">
                  <a:moveTo>
                    <a:pt x="1584960" y="12700"/>
                  </a:moveTo>
                  <a:lnTo>
                    <a:pt x="1595882" y="9652"/>
                  </a:lnTo>
                  <a:cubicBezTo>
                    <a:pt x="1654175" y="9144"/>
                    <a:pt x="1707007" y="9271"/>
                    <a:pt x="1759839" y="8636"/>
                  </a:cubicBezTo>
                  <a:lnTo>
                    <a:pt x="1831721" y="5842"/>
                  </a:lnTo>
                  <a:cubicBezTo>
                    <a:pt x="1870075" y="5207"/>
                    <a:pt x="1908429" y="5334"/>
                    <a:pt x="1946783" y="4953"/>
                  </a:cubicBezTo>
                  <a:lnTo>
                    <a:pt x="1962785" y="4318"/>
                  </a:lnTo>
                  <a:cubicBezTo>
                    <a:pt x="2015363" y="3937"/>
                    <a:pt x="2059940" y="4064"/>
                    <a:pt x="2104517" y="3302"/>
                  </a:cubicBezTo>
                  <a:lnTo>
                    <a:pt x="2204720" y="127"/>
                  </a:lnTo>
                  <a:cubicBezTo>
                    <a:pt x="2232152" y="0"/>
                    <a:pt x="2259711" y="2667"/>
                    <a:pt x="2287270" y="3429"/>
                  </a:cubicBezTo>
                  <a:lnTo>
                    <a:pt x="2375789" y="4572"/>
                  </a:lnTo>
                  <a:cubicBezTo>
                    <a:pt x="2445512" y="7493"/>
                    <a:pt x="2515362" y="10414"/>
                    <a:pt x="2585085" y="15113"/>
                  </a:cubicBezTo>
                  <a:cubicBezTo>
                    <a:pt x="2652014" y="19558"/>
                    <a:pt x="2719197" y="22987"/>
                    <a:pt x="2785491" y="32766"/>
                  </a:cubicBezTo>
                  <a:cubicBezTo>
                    <a:pt x="2865882" y="44577"/>
                    <a:pt x="2947162" y="52324"/>
                    <a:pt x="3026156" y="73787"/>
                  </a:cubicBezTo>
                  <a:cubicBezTo>
                    <a:pt x="3079623" y="88265"/>
                    <a:pt x="3134614" y="97155"/>
                    <a:pt x="3187573" y="113411"/>
                  </a:cubicBezTo>
                  <a:cubicBezTo>
                    <a:pt x="3243834" y="130683"/>
                    <a:pt x="3298698" y="152654"/>
                    <a:pt x="3353435" y="174371"/>
                  </a:cubicBezTo>
                  <a:lnTo>
                    <a:pt x="3442716" y="216789"/>
                  </a:lnTo>
                  <a:cubicBezTo>
                    <a:pt x="3483356" y="240919"/>
                    <a:pt x="3522726" y="266700"/>
                    <a:pt x="3558286" y="298831"/>
                  </a:cubicBezTo>
                  <a:cubicBezTo>
                    <a:pt x="3592830" y="330073"/>
                    <a:pt x="3620262" y="365633"/>
                    <a:pt x="3641090" y="406781"/>
                  </a:cubicBezTo>
                  <a:cubicBezTo>
                    <a:pt x="3657219" y="438404"/>
                    <a:pt x="3667252" y="471678"/>
                    <a:pt x="3662553" y="507619"/>
                  </a:cubicBezTo>
                  <a:cubicBezTo>
                    <a:pt x="3657981" y="542163"/>
                    <a:pt x="3648329" y="574548"/>
                    <a:pt x="3627755" y="604266"/>
                  </a:cubicBezTo>
                  <a:cubicBezTo>
                    <a:pt x="3587369" y="662305"/>
                    <a:pt x="3535299" y="706501"/>
                    <a:pt x="3478276" y="747395"/>
                  </a:cubicBezTo>
                  <a:cubicBezTo>
                    <a:pt x="3407664" y="797941"/>
                    <a:pt x="3330194" y="834390"/>
                    <a:pt x="3251200" y="868172"/>
                  </a:cubicBezTo>
                  <a:lnTo>
                    <a:pt x="3113024" y="918210"/>
                  </a:lnTo>
                  <a:cubicBezTo>
                    <a:pt x="3066669" y="934085"/>
                    <a:pt x="3020314" y="949833"/>
                    <a:pt x="2973197" y="963422"/>
                  </a:cubicBezTo>
                  <a:lnTo>
                    <a:pt x="2853563" y="992759"/>
                  </a:lnTo>
                  <a:cubicBezTo>
                    <a:pt x="2842387" y="995553"/>
                    <a:pt x="2831592" y="1000125"/>
                    <a:pt x="2820289" y="1002792"/>
                  </a:cubicBezTo>
                  <a:lnTo>
                    <a:pt x="2685416" y="1033272"/>
                  </a:lnTo>
                  <a:cubicBezTo>
                    <a:pt x="2630170" y="1043813"/>
                    <a:pt x="2574545" y="1051687"/>
                    <a:pt x="2519173" y="1061212"/>
                  </a:cubicBezTo>
                  <a:lnTo>
                    <a:pt x="2450847" y="1074547"/>
                  </a:lnTo>
                  <a:cubicBezTo>
                    <a:pt x="2421129" y="1078865"/>
                    <a:pt x="2390903" y="1080516"/>
                    <a:pt x="2361185" y="1084707"/>
                  </a:cubicBezTo>
                  <a:lnTo>
                    <a:pt x="2263267" y="1101090"/>
                  </a:lnTo>
                  <a:cubicBezTo>
                    <a:pt x="2228850" y="1105408"/>
                    <a:pt x="2194053" y="1107059"/>
                    <a:pt x="2159509" y="1110361"/>
                  </a:cubicBezTo>
                  <a:lnTo>
                    <a:pt x="2125345" y="1115695"/>
                  </a:lnTo>
                  <a:cubicBezTo>
                    <a:pt x="2058544" y="1121410"/>
                    <a:pt x="1991741" y="1127379"/>
                    <a:pt x="1924939" y="1131951"/>
                  </a:cubicBezTo>
                  <a:lnTo>
                    <a:pt x="1745488" y="1141730"/>
                  </a:lnTo>
                  <a:cubicBezTo>
                    <a:pt x="1707262" y="1143635"/>
                    <a:pt x="1669162" y="1146048"/>
                    <a:pt x="1630934" y="1146683"/>
                  </a:cubicBezTo>
                  <a:lnTo>
                    <a:pt x="1435227" y="1147191"/>
                  </a:lnTo>
                  <a:cubicBezTo>
                    <a:pt x="1396365" y="1145667"/>
                    <a:pt x="1357630" y="1146810"/>
                    <a:pt x="1318895" y="1145794"/>
                  </a:cubicBezTo>
                  <a:lnTo>
                    <a:pt x="1238885" y="1139952"/>
                  </a:lnTo>
                  <a:cubicBezTo>
                    <a:pt x="1220597" y="1138682"/>
                    <a:pt x="1202055" y="1138428"/>
                    <a:pt x="1183640" y="1137920"/>
                  </a:cubicBezTo>
                  <a:lnTo>
                    <a:pt x="1151763" y="1137793"/>
                  </a:lnTo>
                  <a:cubicBezTo>
                    <a:pt x="1110742" y="1131189"/>
                    <a:pt x="1069213" y="1134745"/>
                    <a:pt x="1028192" y="1129665"/>
                  </a:cubicBezTo>
                  <a:lnTo>
                    <a:pt x="903097" y="1115822"/>
                  </a:lnTo>
                  <a:cubicBezTo>
                    <a:pt x="878459" y="1113155"/>
                    <a:pt x="853567" y="1110996"/>
                    <a:pt x="828929" y="1107186"/>
                  </a:cubicBezTo>
                  <a:lnTo>
                    <a:pt x="694817" y="1084834"/>
                  </a:lnTo>
                  <a:cubicBezTo>
                    <a:pt x="656209" y="1080770"/>
                    <a:pt x="619633" y="1069467"/>
                    <a:pt x="582422" y="1060704"/>
                  </a:cubicBezTo>
                  <a:lnTo>
                    <a:pt x="440309" y="1026795"/>
                  </a:lnTo>
                  <a:cubicBezTo>
                    <a:pt x="412369" y="1019302"/>
                    <a:pt x="385445" y="1007491"/>
                    <a:pt x="358013" y="997839"/>
                  </a:cubicBezTo>
                  <a:lnTo>
                    <a:pt x="344297" y="993775"/>
                  </a:lnTo>
                  <a:cubicBezTo>
                    <a:pt x="329692" y="989965"/>
                    <a:pt x="321310" y="989330"/>
                    <a:pt x="314325" y="986028"/>
                  </a:cubicBezTo>
                  <a:lnTo>
                    <a:pt x="211201" y="935990"/>
                  </a:lnTo>
                  <a:cubicBezTo>
                    <a:pt x="177800" y="918210"/>
                    <a:pt x="145796" y="898398"/>
                    <a:pt x="117729" y="871601"/>
                  </a:cubicBezTo>
                  <a:cubicBezTo>
                    <a:pt x="98425" y="853186"/>
                    <a:pt x="77343" y="836676"/>
                    <a:pt x="60579" y="815594"/>
                  </a:cubicBezTo>
                  <a:cubicBezTo>
                    <a:pt x="6858" y="748157"/>
                    <a:pt x="0" y="673354"/>
                    <a:pt x="33655" y="596646"/>
                  </a:cubicBezTo>
                  <a:cubicBezTo>
                    <a:pt x="45593" y="569341"/>
                    <a:pt x="60325" y="540639"/>
                    <a:pt x="86233" y="520319"/>
                  </a:cubicBezTo>
                  <a:cubicBezTo>
                    <a:pt x="99949" y="509651"/>
                    <a:pt x="108585" y="492887"/>
                    <a:pt x="121158" y="480568"/>
                  </a:cubicBezTo>
                  <a:cubicBezTo>
                    <a:pt x="166116" y="436753"/>
                    <a:pt x="216027" y="399415"/>
                    <a:pt x="272542" y="371475"/>
                  </a:cubicBezTo>
                  <a:lnTo>
                    <a:pt x="281940" y="366141"/>
                  </a:lnTo>
                  <a:cubicBezTo>
                    <a:pt x="318897" y="345059"/>
                    <a:pt x="350647" y="325755"/>
                    <a:pt x="383540" y="308483"/>
                  </a:cubicBezTo>
                  <a:lnTo>
                    <a:pt x="444373" y="282067"/>
                  </a:lnTo>
                  <a:cubicBezTo>
                    <a:pt x="483235" y="266573"/>
                    <a:pt x="521970" y="250698"/>
                    <a:pt x="561467" y="236855"/>
                  </a:cubicBezTo>
                  <a:lnTo>
                    <a:pt x="691515" y="194691"/>
                  </a:lnTo>
                  <a:cubicBezTo>
                    <a:pt x="719328" y="186055"/>
                    <a:pt x="747522" y="178181"/>
                    <a:pt x="775843" y="171069"/>
                  </a:cubicBezTo>
                  <a:lnTo>
                    <a:pt x="812927" y="165735"/>
                  </a:lnTo>
                  <a:cubicBezTo>
                    <a:pt x="847725" y="157607"/>
                    <a:pt x="882015" y="147447"/>
                    <a:pt x="916940" y="140208"/>
                  </a:cubicBezTo>
                  <a:lnTo>
                    <a:pt x="1043559" y="117475"/>
                  </a:lnTo>
                  <a:cubicBezTo>
                    <a:pt x="1065530" y="113665"/>
                    <a:pt x="1087628" y="110109"/>
                    <a:pt x="1109726" y="106934"/>
                  </a:cubicBezTo>
                  <a:lnTo>
                    <a:pt x="1274064" y="85090"/>
                  </a:lnTo>
                  <a:cubicBezTo>
                    <a:pt x="1336294" y="78105"/>
                    <a:pt x="1398651" y="72263"/>
                    <a:pt x="1461008" y="67310"/>
                  </a:cubicBezTo>
                  <a:lnTo>
                    <a:pt x="1626362" y="57404"/>
                  </a:lnTo>
                  <a:cubicBezTo>
                    <a:pt x="1632204" y="57150"/>
                    <a:pt x="1638173" y="58039"/>
                    <a:pt x="1645031" y="63119"/>
                  </a:cubicBezTo>
                  <a:lnTo>
                    <a:pt x="1608582" y="73787"/>
                  </a:lnTo>
                  <a:cubicBezTo>
                    <a:pt x="1514348" y="90805"/>
                    <a:pt x="1419860" y="106807"/>
                    <a:pt x="1325626" y="124206"/>
                  </a:cubicBezTo>
                  <a:lnTo>
                    <a:pt x="1178687" y="154559"/>
                  </a:lnTo>
                  <a:cubicBezTo>
                    <a:pt x="1156081" y="159131"/>
                    <a:pt x="1133094" y="161925"/>
                    <a:pt x="1110234" y="165989"/>
                  </a:cubicBezTo>
                  <a:lnTo>
                    <a:pt x="1096518" y="169926"/>
                  </a:lnTo>
                  <a:cubicBezTo>
                    <a:pt x="1073023" y="174879"/>
                    <a:pt x="1056386" y="177673"/>
                    <a:pt x="1040003" y="181483"/>
                  </a:cubicBezTo>
                  <a:lnTo>
                    <a:pt x="996188" y="192913"/>
                  </a:lnTo>
                  <a:cubicBezTo>
                    <a:pt x="957961" y="202311"/>
                    <a:pt x="919099" y="209423"/>
                    <a:pt x="881761" y="221234"/>
                  </a:cubicBezTo>
                  <a:lnTo>
                    <a:pt x="796671" y="243459"/>
                  </a:lnTo>
                  <a:cubicBezTo>
                    <a:pt x="751459" y="260096"/>
                    <a:pt x="704723" y="270764"/>
                    <a:pt x="659511" y="286131"/>
                  </a:cubicBezTo>
                  <a:lnTo>
                    <a:pt x="579755" y="316230"/>
                  </a:lnTo>
                  <a:cubicBezTo>
                    <a:pt x="543179" y="329692"/>
                    <a:pt x="506095" y="341503"/>
                    <a:pt x="470154" y="356362"/>
                  </a:cubicBezTo>
                  <a:lnTo>
                    <a:pt x="409194" y="389255"/>
                  </a:lnTo>
                  <a:cubicBezTo>
                    <a:pt x="367538" y="408686"/>
                    <a:pt x="325628" y="427228"/>
                    <a:pt x="286893" y="452247"/>
                  </a:cubicBezTo>
                  <a:lnTo>
                    <a:pt x="232918" y="491490"/>
                  </a:lnTo>
                  <a:cubicBezTo>
                    <a:pt x="193040" y="518414"/>
                    <a:pt x="163957" y="556514"/>
                    <a:pt x="130175" y="589788"/>
                  </a:cubicBezTo>
                  <a:cubicBezTo>
                    <a:pt x="118872" y="600964"/>
                    <a:pt x="112903" y="618871"/>
                    <a:pt x="107696" y="634746"/>
                  </a:cubicBezTo>
                  <a:cubicBezTo>
                    <a:pt x="84709" y="704342"/>
                    <a:pt x="106299" y="762762"/>
                    <a:pt x="165735" y="805434"/>
                  </a:cubicBezTo>
                  <a:cubicBezTo>
                    <a:pt x="181483" y="816737"/>
                    <a:pt x="193040" y="832739"/>
                    <a:pt x="212090" y="840740"/>
                  </a:cubicBezTo>
                  <a:lnTo>
                    <a:pt x="287528" y="879348"/>
                  </a:lnTo>
                  <a:cubicBezTo>
                    <a:pt x="296799" y="884301"/>
                    <a:pt x="305054" y="891540"/>
                    <a:pt x="314706" y="895223"/>
                  </a:cubicBezTo>
                  <a:lnTo>
                    <a:pt x="407416" y="927227"/>
                  </a:lnTo>
                  <a:cubicBezTo>
                    <a:pt x="451231" y="941832"/>
                    <a:pt x="495173" y="956564"/>
                    <a:pt x="539369" y="969899"/>
                  </a:cubicBezTo>
                  <a:lnTo>
                    <a:pt x="611505" y="986282"/>
                  </a:lnTo>
                  <a:cubicBezTo>
                    <a:pt x="644017" y="992378"/>
                    <a:pt x="676783" y="997458"/>
                    <a:pt x="709422" y="1002792"/>
                  </a:cubicBezTo>
                  <a:lnTo>
                    <a:pt x="835660" y="1023620"/>
                  </a:lnTo>
                  <a:cubicBezTo>
                    <a:pt x="869569" y="1030097"/>
                    <a:pt x="903732" y="1033653"/>
                    <a:pt x="938022" y="1036320"/>
                  </a:cubicBezTo>
                  <a:lnTo>
                    <a:pt x="951865" y="1039368"/>
                  </a:lnTo>
                  <a:cubicBezTo>
                    <a:pt x="963930" y="1042289"/>
                    <a:pt x="969264" y="1045210"/>
                    <a:pt x="974344" y="1044702"/>
                  </a:cubicBezTo>
                  <a:cubicBezTo>
                    <a:pt x="1024636" y="1039622"/>
                    <a:pt x="1073658" y="1050036"/>
                    <a:pt x="1122934" y="1056767"/>
                  </a:cubicBezTo>
                  <a:lnTo>
                    <a:pt x="1149858" y="1057783"/>
                  </a:lnTo>
                  <a:cubicBezTo>
                    <a:pt x="1188212" y="1059942"/>
                    <a:pt x="1226566" y="1063117"/>
                    <a:pt x="1264920" y="1064387"/>
                  </a:cubicBezTo>
                  <a:lnTo>
                    <a:pt x="1355217" y="1064514"/>
                  </a:lnTo>
                  <a:cubicBezTo>
                    <a:pt x="1386459" y="1065149"/>
                    <a:pt x="1417574" y="1067562"/>
                    <a:pt x="1448689" y="1068070"/>
                  </a:cubicBezTo>
                  <a:lnTo>
                    <a:pt x="1548003" y="1067308"/>
                  </a:lnTo>
                  <a:cubicBezTo>
                    <a:pt x="1567688" y="1067181"/>
                    <a:pt x="1587373" y="1066800"/>
                    <a:pt x="1607185" y="1067943"/>
                  </a:cubicBezTo>
                  <a:cubicBezTo>
                    <a:pt x="1644523" y="1070229"/>
                    <a:pt x="1681607" y="1067689"/>
                    <a:pt x="1718945" y="1065022"/>
                  </a:cubicBezTo>
                  <a:lnTo>
                    <a:pt x="1871091" y="1062228"/>
                  </a:lnTo>
                  <a:cubicBezTo>
                    <a:pt x="1903095" y="1061085"/>
                    <a:pt x="1934845" y="1056132"/>
                    <a:pt x="1966849" y="1053592"/>
                  </a:cubicBezTo>
                  <a:lnTo>
                    <a:pt x="2043938" y="1049401"/>
                  </a:lnTo>
                  <a:cubicBezTo>
                    <a:pt x="2060702" y="1048512"/>
                    <a:pt x="2077593" y="1048131"/>
                    <a:pt x="2094103" y="1046480"/>
                  </a:cubicBezTo>
                  <a:lnTo>
                    <a:pt x="2248789" y="1029589"/>
                  </a:lnTo>
                  <a:cubicBezTo>
                    <a:pt x="2289556" y="1024890"/>
                    <a:pt x="2330323" y="1018667"/>
                    <a:pt x="2371090" y="1014349"/>
                  </a:cubicBezTo>
                  <a:lnTo>
                    <a:pt x="2526538" y="991616"/>
                  </a:lnTo>
                  <a:cubicBezTo>
                    <a:pt x="2556256" y="985647"/>
                    <a:pt x="2586482" y="982599"/>
                    <a:pt x="2616200" y="977011"/>
                  </a:cubicBezTo>
                  <a:lnTo>
                    <a:pt x="2736977" y="952500"/>
                  </a:lnTo>
                  <a:cubicBezTo>
                    <a:pt x="2789936" y="940943"/>
                    <a:pt x="2843022" y="929894"/>
                    <a:pt x="2895600" y="916305"/>
                  </a:cubicBezTo>
                  <a:lnTo>
                    <a:pt x="3060446" y="869442"/>
                  </a:lnTo>
                  <a:cubicBezTo>
                    <a:pt x="3156331" y="840359"/>
                    <a:pt x="3249676" y="803656"/>
                    <a:pt x="3339719" y="760222"/>
                  </a:cubicBezTo>
                  <a:cubicBezTo>
                    <a:pt x="3416300" y="723392"/>
                    <a:pt x="3489071" y="679323"/>
                    <a:pt x="3548761" y="617220"/>
                  </a:cubicBezTo>
                  <a:cubicBezTo>
                    <a:pt x="3578351" y="586359"/>
                    <a:pt x="3600957" y="549910"/>
                    <a:pt x="3605783" y="507111"/>
                  </a:cubicBezTo>
                  <a:cubicBezTo>
                    <a:pt x="3609593" y="473329"/>
                    <a:pt x="3601974" y="439166"/>
                    <a:pt x="3583305" y="409448"/>
                  </a:cubicBezTo>
                  <a:cubicBezTo>
                    <a:pt x="3543808" y="346583"/>
                    <a:pt x="3488436" y="300355"/>
                    <a:pt x="3423920" y="265176"/>
                  </a:cubicBezTo>
                  <a:cubicBezTo>
                    <a:pt x="3377692" y="239903"/>
                    <a:pt x="3330829" y="215011"/>
                    <a:pt x="3282061" y="195707"/>
                  </a:cubicBezTo>
                  <a:cubicBezTo>
                    <a:pt x="3226434" y="173863"/>
                    <a:pt x="3168523" y="157734"/>
                    <a:pt x="3111246" y="140335"/>
                  </a:cubicBezTo>
                  <a:lnTo>
                    <a:pt x="3026156" y="118872"/>
                  </a:lnTo>
                  <a:cubicBezTo>
                    <a:pt x="2964180" y="104521"/>
                    <a:pt x="2902585" y="89662"/>
                    <a:pt x="2838958" y="83566"/>
                  </a:cubicBezTo>
                  <a:lnTo>
                    <a:pt x="2676779" y="61722"/>
                  </a:lnTo>
                  <a:cubicBezTo>
                    <a:pt x="2645664" y="57785"/>
                    <a:pt x="2614295" y="55499"/>
                    <a:pt x="2583180" y="52578"/>
                  </a:cubicBezTo>
                  <a:lnTo>
                    <a:pt x="2415032" y="38100"/>
                  </a:lnTo>
                  <a:cubicBezTo>
                    <a:pt x="2369693" y="35433"/>
                    <a:pt x="2323973" y="36195"/>
                    <a:pt x="2278507" y="35179"/>
                  </a:cubicBezTo>
                  <a:lnTo>
                    <a:pt x="2077339" y="30607"/>
                  </a:lnTo>
                  <a:cubicBezTo>
                    <a:pt x="2008632" y="29591"/>
                    <a:pt x="1939925" y="30099"/>
                    <a:pt x="1871345" y="29083"/>
                  </a:cubicBezTo>
                  <a:lnTo>
                    <a:pt x="1651254" y="24511"/>
                  </a:lnTo>
                  <a:cubicBezTo>
                    <a:pt x="1636395" y="24257"/>
                    <a:pt x="1621409" y="24765"/>
                    <a:pt x="1606550" y="23876"/>
                  </a:cubicBezTo>
                  <a:lnTo>
                    <a:pt x="1591945" y="20066"/>
                  </a:lnTo>
                  <a:lnTo>
                    <a:pt x="1584833" y="14605"/>
                  </a:lnTo>
                  <a:close/>
                </a:path>
              </a:pathLst>
            </a:custGeom>
            <a:solidFill>
              <a:srgbClr val="FFFFFF"/>
            </a:solidFill>
          </p:spPr>
        </p:sp>
      </p:grpSp>
      <p:grpSp>
        <p:nvGrpSpPr>
          <p:cNvPr name="Group 11" id="11"/>
          <p:cNvGrpSpPr>
            <a:grpSpLocks noChangeAspect="true"/>
          </p:cNvGrpSpPr>
          <p:nvPr/>
        </p:nvGrpSpPr>
        <p:grpSpPr>
          <a:xfrm rot="0">
            <a:off x="11043247" y="7723584"/>
            <a:ext cx="3650666" cy="1148172"/>
            <a:chOff x="0" y="0"/>
            <a:chExt cx="3650666" cy="1148169"/>
          </a:xfrm>
        </p:grpSpPr>
        <p:sp>
          <p:nvSpPr>
            <p:cNvPr name="Freeform 12" id="12"/>
            <p:cNvSpPr/>
            <p:nvPr/>
          </p:nvSpPr>
          <p:spPr>
            <a:xfrm flipH="false" flipV="false" rot="0">
              <a:off x="-13081" y="-127"/>
              <a:ext cx="3667252" cy="1147191"/>
            </a:xfrm>
            <a:custGeom>
              <a:avLst/>
              <a:gdLst/>
              <a:ahLst/>
              <a:cxnLst/>
              <a:rect r="r" b="b" t="t" l="l"/>
              <a:pathLst>
                <a:path h="1147191" w="3667252">
                  <a:moveTo>
                    <a:pt x="1584960" y="12700"/>
                  </a:moveTo>
                  <a:lnTo>
                    <a:pt x="1595882" y="9652"/>
                  </a:lnTo>
                  <a:cubicBezTo>
                    <a:pt x="1654175" y="9144"/>
                    <a:pt x="1707007" y="9271"/>
                    <a:pt x="1759839" y="8636"/>
                  </a:cubicBezTo>
                  <a:lnTo>
                    <a:pt x="1831721" y="5842"/>
                  </a:lnTo>
                  <a:cubicBezTo>
                    <a:pt x="1870075" y="5207"/>
                    <a:pt x="1908429" y="5334"/>
                    <a:pt x="1946783" y="4953"/>
                  </a:cubicBezTo>
                  <a:lnTo>
                    <a:pt x="1962785" y="4318"/>
                  </a:lnTo>
                  <a:cubicBezTo>
                    <a:pt x="2015363" y="3937"/>
                    <a:pt x="2059940" y="4064"/>
                    <a:pt x="2104517" y="3302"/>
                  </a:cubicBezTo>
                  <a:lnTo>
                    <a:pt x="2204720" y="127"/>
                  </a:lnTo>
                  <a:cubicBezTo>
                    <a:pt x="2232152" y="0"/>
                    <a:pt x="2259711" y="2667"/>
                    <a:pt x="2287270" y="3429"/>
                  </a:cubicBezTo>
                  <a:lnTo>
                    <a:pt x="2375789" y="4572"/>
                  </a:lnTo>
                  <a:cubicBezTo>
                    <a:pt x="2445512" y="7493"/>
                    <a:pt x="2515362" y="10414"/>
                    <a:pt x="2585085" y="15113"/>
                  </a:cubicBezTo>
                  <a:cubicBezTo>
                    <a:pt x="2652014" y="19558"/>
                    <a:pt x="2719197" y="22987"/>
                    <a:pt x="2785491" y="32766"/>
                  </a:cubicBezTo>
                  <a:cubicBezTo>
                    <a:pt x="2865882" y="44577"/>
                    <a:pt x="2947162" y="52324"/>
                    <a:pt x="3026156" y="73787"/>
                  </a:cubicBezTo>
                  <a:cubicBezTo>
                    <a:pt x="3079623" y="88265"/>
                    <a:pt x="3134614" y="97155"/>
                    <a:pt x="3187573" y="113411"/>
                  </a:cubicBezTo>
                  <a:cubicBezTo>
                    <a:pt x="3243834" y="130683"/>
                    <a:pt x="3298698" y="152654"/>
                    <a:pt x="3353435" y="174371"/>
                  </a:cubicBezTo>
                  <a:lnTo>
                    <a:pt x="3442716" y="216789"/>
                  </a:lnTo>
                  <a:cubicBezTo>
                    <a:pt x="3483356" y="240919"/>
                    <a:pt x="3522726" y="266700"/>
                    <a:pt x="3558286" y="298831"/>
                  </a:cubicBezTo>
                  <a:cubicBezTo>
                    <a:pt x="3592830" y="330073"/>
                    <a:pt x="3620262" y="365633"/>
                    <a:pt x="3641090" y="406781"/>
                  </a:cubicBezTo>
                  <a:cubicBezTo>
                    <a:pt x="3657219" y="438404"/>
                    <a:pt x="3667252" y="471678"/>
                    <a:pt x="3662553" y="507619"/>
                  </a:cubicBezTo>
                  <a:cubicBezTo>
                    <a:pt x="3657981" y="542163"/>
                    <a:pt x="3648329" y="574548"/>
                    <a:pt x="3627755" y="604266"/>
                  </a:cubicBezTo>
                  <a:cubicBezTo>
                    <a:pt x="3587369" y="662305"/>
                    <a:pt x="3535299" y="706501"/>
                    <a:pt x="3478276" y="747395"/>
                  </a:cubicBezTo>
                  <a:cubicBezTo>
                    <a:pt x="3407664" y="797941"/>
                    <a:pt x="3330194" y="834390"/>
                    <a:pt x="3251200" y="868172"/>
                  </a:cubicBezTo>
                  <a:lnTo>
                    <a:pt x="3113024" y="918210"/>
                  </a:lnTo>
                  <a:cubicBezTo>
                    <a:pt x="3066669" y="934085"/>
                    <a:pt x="3020314" y="949833"/>
                    <a:pt x="2973197" y="963422"/>
                  </a:cubicBezTo>
                  <a:lnTo>
                    <a:pt x="2853563" y="992759"/>
                  </a:lnTo>
                  <a:cubicBezTo>
                    <a:pt x="2842387" y="995553"/>
                    <a:pt x="2831592" y="1000125"/>
                    <a:pt x="2820289" y="1002792"/>
                  </a:cubicBezTo>
                  <a:lnTo>
                    <a:pt x="2685416" y="1033272"/>
                  </a:lnTo>
                  <a:cubicBezTo>
                    <a:pt x="2630170" y="1043813"/>
                    <a:pt x="2574545" y="1051687"/>
                    <a:pt x="2519173" y="1061212"/>
                  </a:cubicBezTo>
                  <a:lnTo>
                    <a:pt x="2450847" y="1074547"/>
                  </a:lnTo>
                  <a:cubicBezTo>
                    <a:pt x="2421129" y="1078865"/>
                    <a:pt x="2390903" y="1080516"/>
                    <a:pt x="2361185" y="1084707"/>
                  </a:cubicBezTo>
                  <a:lnTo>
                    <a:pt x="2263267" y="1101090"/>
                  </a:lnTo>
                  <a:cubicBezTo>
                    <a:pt x="2228850" y="1105408"/>
                    <a:pt x="2194053" y="1107059"/>
                    <a:pt x="2159509" y="1110361"/>
                  </a:cubicBezTo>
                  <a:lnTo>
                    <a:pt x="2125345" y="1115695"/>
                  </a:lnTo>
                  <a:cubicBezTo>
                    <a:pt x="2058544" y="1121410"/>
                    <a:pt x="1991741" y="1127379"/>
                    <a:pt x="1924939" y="1131951"/>
                  </a:cubicBezTo>
                  <a:lnTo>
                    <a:pt x="1745488" y="1141730"/>
                  </a:lnTo>
                  <a:cubicBezTo>
                    <a:pt x="1707262" y="1143635"/>
                    <a:pt x="1669162" y="1146048"/>
                    <a:pt x="1630934" y="1146683"/>
                  </a:cubicBezTo>
                  <a:lnTo>
                    <a:pt x="1435227" y="1147191"/>
                  </a:lnTo>
                  <a:cubicBezTo>
                    <a:pt x="1396365" y="1145667"/>
                    <a:pt x="1357630" y="1146810"/>
                    <a:pt x="1318895" y="1145794"/>
                  </a:cubicBezTo>
                  <a:lnTo>
                    <a:pt x="1238885" y="1139952"/>
                  </a:lnTo>
                  <a:cubicBezTo>
                    <a:pt x="1220597" y="1138682"/>
                    <a:pt x="1202055" y="1138428"/>
                    <a:pt x="1183640" y="1137920"/>
                  </a:cubicBezTo>
                  <a:lnTo>
                    <a:pt x="1151763" y="1137793"/>
                  </a:lnTo>
                  <a:cubicBezTo>
                    <a:pt x="1110742" y="1131189"/>
                    <a:pt x="1069213" y="1134745"/>
                    <a:pt x="1028192" y="1129665"/>
                  </a:cubicBezTo>
                  <a:lnTo>
                    <a:pt x="903097" y="1115822"/>
                  </a:lnTo>
                  <a:cubicBezTo>
                    <a:pt x="878459" y="1113155"/>
                    <a:pt x="853567" y="1110996"/>
                    <a:pt x="828929" y="1107186"/>
                  </a:cubicBezTo>
                  <a:lnTo>
                    <a:pt x="694817" y="1084834"/>
                  </a:lnTo>
                  <a:cubicBezTo>
                    <a:pt x="656209" y="1080770"/>
                    <a:pt x="619633" y="1069467"/>
                    <a:pt x="582422" y="1060704"/>
                  </a:cubicBezTo>
                  <a:lnTo>
                    <a:pt x="440309" y="1026795"/>
                  </a:lnTo>
                  <a:cubicBezTo>
                    <a:pt x="412369" y="1019302"/>
                    <a:pt x="385445" y="1007491"/>
                    <a:pt x="358013" y="997839"/>
                  </a:cubicBezTo>
                  <a:lnTo>
                    <a:pt x="344297" y="993775"/>
                  </a:lnTo>
                  <a:cubicBezTo>
                    <a:pt x="329692" y="989965"/>
                    <a:pt x="321310" y="989330"/>
                    <a:pt x="314325" y="986028"/>
                  </a:cubicBezTo>
                  <a:lnTo>
                    <a:pt x="211201" y="935990"/>
                  </a:lnTo>
                  <a:cubicBezTo>
                    <a:pt x="177800" y="918210"/>
                    <a:pt x="145796" y="898398"/>
                    <a:pt x="117729" y="871601"/>
                  </a:cubicBezTo>
                  <a:cubicBezTo>
                    <a:pt x="98425" y="853186"/>
                    <a:pt x="77343" y="836676"/>
                    <a:pt x="60579" y="815594"/>
                  </a:cubicBezTo>
                  <a:cubicBezTo>
                    <a:pt x="6858" y="748157"/>
                    <a:pt x="0" y="673354"/>
                    <a:pt x="33655" y="596646"/>
                  </a:cubicBezTo>
                  <a:cubicBezTo>
                    <a:pt x="45593" y="569341"/>
                    <a:pt x="60325" y="540639"/>
                    <a:pt x="86233" y="520319"/>
                  </a:cubicBezTo>
                  <a:cubicBezTo>
                    <a:pt x="99949" y="509651"/>
                    <a:pt x="108585" y="492887"/>
                    <a:pt x="121158" y="480568"/>
                  </a:cubicBezTo>
                  <a:cubicBezTo>
                    <a:pt x="166116" y="436753"/>
                    <a:pt x="216027" y="399415"/>
                    <a:pt x="272542" y="371475"/>
                  </a:cubicBezTo>
                  <a:lnTo>
                    <a:pt x="281940" y="366141"/>
                  </a:lnTo>
                  <a:cubicBezTo>
                    <a:pt x="318897" y="345059"/>
                    <a:pt x="350647" y="325755"/>
                    <a:pt x="383540" y="308483"/>
                  </a:cubicBezTo>
                  <a:lnTo>
                    <a:pt x="444373" y="282067"/>
                  </a:lnTo>
                  <a:cubicBezTo>
                    <a:pt x="483235" y="266573"/>
                    <a:pt x="521970" y="250698"/>
                    <a:pt x="561467" y="236855"/>
                  </a:cubicBezTo>
                  <a:lnTo>
                    <a:pt x="691515" y="194691"/>
                  </a:lnTo>
                  <a:cubicBezTo>
                    <a:pt x="719328" y="186055"/>
                    <a:pt x="747522" y="178181"/>
                    <a:pt x="775843" y="171069"/>
                  </a:cubicBezTo>
                  <a:lnTo>
                    <a:pt x="812927" y="165735"/>
                  </a:lnTo>
                  <a:cubicBezTo>
                    <a:pt x="847725" y="157607"/>
                    <a:pt x="882015" y="147447"/>
                    <a:pt x="916940" y="140208"/>
                  </a:cubicBezTo>
                  <a:lnTo>
                    <a:pt x="1043559" y="117475"/>
                  </a:lnTo>
                  <a:cubicBezTo>
                    <a:pt x="1065530" y="113665"/>
                    <a:pt x="1087628" y="110109"/>
                    <a:pt x="1109726" y="106934"/>
                  </a:cubicBezTo>
                  <a:lnTo>
                    <a:pt x="1274064" y="85090"/>
                  </a:lnTo>
                  <a:cubicBezTo>
                    <a:pt x="1336294" y="78105"/>
                    <a:pt x="1398651" y="72263"/>
                    <a:pt x="1461008" y="67310"/>
                  </a:cubicBezTo>
                  <a:lnTo>
                    <a:pt x="1626362" y="57404"/>
                  </a:lnTo>
                  <a:cubicBezTo>
                    <a:pt x="1632204" y="57150"/>
                    <a:pt x="1638173" y="58039"/>
                    <a:pt x="1645031" y="63119"/>
                  </a:cubicBezTo>
                  <a:lnTo>
                    <a:pt x="1608582" y="73787"/>
                  </a:lnTo>
                  <a:cubicBezTo>
                    <a:pt x="1514348" y="90805"/>
                    <a:pt x="1419860" y="106807"/>
                    <a:pt x="1325626" y="124206"/>
                  </a:cubicBezTo>
                  <a:lnTo>
                    <a:pt x="1178687" y="154559"/>
                  </a:lnTo>
                  <a:cubicBezTo>
                    <a:pt x="1156081" y="159131"/>
                    <a:pt x="1133094" y="161925"/>
                    <a:pt x="1110234" y="165989"/>
                  </a:cubicBezTo>
                  <a:lnTo>
                    <a:pt x="1096518" y="169926"/>
                  </a:lnTo>
                  <a:cubicBezTo>
                    <a:pt x="1073023" y="174879"/>
                    <a:pt x="1056386" y="177673"/>
                    <a:pt x="1040003" y="181483"/>
                  </a:cubicBezTo>
                  <a:lnTo>
                    <a:pt x="996188" y="192913"/>
                  </a:lnTo>
                  <a:cubicBezTo>
                    <a:pt x="957961" y="202311"/>
                    <a:pt x="919099" y="209423"/>
                    <a:pt x="881761" y="221234"/>
                  </a:cubicBezTo>
                  <a:lnTo>
                    <a:pt x="796671" y="243459"/>
                  </a:lnTo>
                  <a:cubicBezTo>
                    <a:pt x="751459" y="260096"/>
                    <a:pt x="704723" y="270764"/>
                    <a:pt x="659511" y="286131"/>
                  </a:cubicBezTo>
                  <a:lnTo>
                    <a:pt x="579755" y="316230"/>
                  </a:lnTo>
                  <a:cubicBezTo>
                    <a:pt x="543179" y="329692"/>
                    <a:pt x="506095" y="341503"/>
                    <a:pt x="470154" y="356362"/>
                  </a:cubicBezTo>
                  <a:lnTo>
                    <a:pt x="409194" y="389255"/>
                  </a:lnTo>
                  <a:cubicBezTo>
                    <a:pt x="367538" y="408686"/>
                    <a:pt x="325628" y="427228"/>
                    <a:pt x="286893" y="452247"/>
                  </a:cubicBezTo>
                  <a:lnTo>
                    <a:pt x="232918" y="491490"/>
                  </a:lnTo>
                  <a:cubicBezTo>
                    <a:pt x="193040" y="518414"/>
                    <a:pt x="163957" y="556514"/>
                    <a:pt x="130175" y="589788"/>
                  </a:cubicBezTo>
                  <a:cubicBezTo>
                    <a:pt x="118872" y="600964"/>
                    <a:pt x="112903" y="618871"/>
                    <a:pt x="107696" y="634746"/>
                  </a:cubicBezTo>
                  <a:cubicBezTo>
                    <a:pt x="84709" y="704342"/>
                    <a:pt x="106299" y="762762"/>
                    <a:pt x="165735" y="805434"/>
                  </a:cubicBezTo>
                  <a:cubicBezTo>
                    <a:pt x="181483" y="816737"/>
                    <a:pt x="193040" y="832739"/>
                    <a:pt x="212090" y="840740"/>
                  </a:cubicBezTo>
                  <a:lnTo>
                    <a:pt x="287528" y="879348"/>
                  </a:lnTo>
                  <a:cubicBezTo>
                    <a:pt x="296799" y="884301"/>
                    <a:pt x="305054" y="891540"/>
                    <a:pt x="314706" y="895223"/>
                  </a:cubicBezTo>
                  <a:lnTo>
                    <a:pt x="407416" y="927227"/>
                  </a:lnTo>
                  <a:cubicBezTo>
                    <a:pt x="451231" y="941832"/>
                    <a:pt x="495173" y="956564"/>
                    <a:pt x="539369" y="969899"/>
                  </a:cubicBezTo>
                  <a:lnTo>
                    <a:pt x="611505" y="986282"/>
                  </a:lnTo>
                  <a:cubicBezTo>
                    <a:pt x="644017" y="992378"/>
                    <a:pt x="676783" y="997458"/>
                    <a:pt x="709422" y="1002792"/>
                  </a:cubicBezTo>
                  <a:lnTo>
                    <a:pt x="835660" y="1023620"/>
                  </a:lnTo>
                  <a:cubicBezTo>
                    <a:pt x="869569" y="1030097"/>
                    <a:pt x="903732" y="1033653"/>
                    <a:pt x="938022" y="1036320"/>
                  </a:cubicBezTo>
                  <a:lnTo>
                    <a:pt x="951865" y="1039368"/>
                  </a:lnTo>
                  <a:cubicBezTo>
                    <a:pt x="963930" y="1042289"/>
                    <a:pt x="969264" y="1045210"/>
                    <a:pt x="974344" y="1044702"/>
                  </a:cubicBezTo>
                  <a:cubicBezTo>
                    <a:pt x="1024636" y="1039622"/>
                    <a:pt x="1073658" y="1050036"/>
                    <a:pt x="1122934" y="1056767"/>
                  </a:cubicBezTo>
                  <a:lnTo>
                    <a:pt x="1149858" y="1057783"/>
                  </a:lnTo>
                  <a:cubicBezTo>
                    <a:pt x="1188212" y="1059942"/>
                    <a:pt x="1226566" y="1063117"/>
                    <a:pt x="1264920" y="1064387"/>
                  </a:cubicBezTo>
                  <a:lnTo>
                    <a:pt x="1355217" y="1064514"/>
                  </a:lnTo>
                  <a:cubicBezTo>
                    <a:pt x="1386459" y="1065149"/>
                    <a:pt x="1417574" y="1067562"/>
                    <a:pt x="1448689" y="1068070"/>
                  </a:cubicBezTo>
                  <a:lnTo>
                    <a:pt x="1548003" y="1067308"/>
                  </a:lnTo>
                  <a:cubicBezTo>
                    <a:pt x="1567688" y="1067181"/>
                    <a:pt x="1587373" y="1066800"/>
                    <a:pt x="1607185" y="1067943"/>
                  </a:cubicBezTo>
                  <a:cubicBezTo>
                    <a:pt x="1644523" y="1070229"/>
                    <a:pt x="1681607" y="1067689"/>
                    <a:pt x="1718945" y="1065022"/>
                  </a:cubicBezTo>
                  <a:lnTo>
                    <a:pt x="1871091" y="1062228"/>
                  </a:lnTo>
                  <a:cubicBezTo>
                    <a:pt x="1903095" y="1061085"/>
                    <a:pt x="1934845" y="1056132"/>
                    <a:pt x="1966849" y="1053592"/>
                  </a:cubicBezTo>
                  <a:lnTo>
                    <a:pt x="2043938" y="1049401"/>
                  </a:lnTo>
                  <a:cubicBezTo>
                    <a:pt x="2060702" y="1048512"/>
                    <a:pt x="2077593" y="1048131"/>
                    <a:pt x="2094103" y="1046480"/>
                  </a:cubicBezTo>
                  <a:lnTo>
                    <a:pt x="2248789" y="1029589"/>
                  </a:lnTo>
                  <a:cubicBezTo>
                    <a:pt x="2289556" y="1024890"/>
                    <a:pt x="2330323" y="1018667"/>
                    <a:pt x="2371090" y="1014349"/>
                  </a:cubicBezTo>
                  <a:lnTo>
                    <a:pt x="2526538" y="991616"/>
                  </a:lnTo>
                  <a:cubicBezTo>
                    <a:pt x="2556256" y="985647"/>
                    <a:pt x="2586482" y="982599"/>
                    <a:pt x="2616200" y="977011"/>
                  </a:cubicBezTo>
                  <a:lnTo>
                    <a:pt x="2736977" y="952500"/>
                  </a:lnTo>
                  <a:cubicBezTo>
                    <a:pt x="2789936" y="940943"/>
                    <a:pt x="2843022" y="929894"/>
                    <a:pt x="2895600" y="916305"/>
                  </a:cubicBezTo>
                  <a:lnTo>
                    <a:pt x="3060446" y="869442"/>
                  </a:lnTo>
                  <a:cubicBezTo>
                    <a:pt x="3156331" y="840359"/>
                    <a:pt x="3249676" y="803656"/>
                    <a:pt x="3339719" y="760222"/>
                  </a:cubicBezTo>
                  <a:cubicBezTo>
                    <a:pt x="3416300" y="723392"/>
                    <a:pt x="3489071" y="679323"/>
                    <a:pt x="3548761" y="617220"/>
                  </a:cubicBezTo>
                  <a:cubicBezTo>
                    <a:pt x="3578351" y="586359"/>
                    <a:pt x="3600957" y="549910"/>
                    <a:pt x="3605783" y="507111"/>
                  </a:cubicBezTo>
                  <a:cubicBezTo>
                    <a:pt x="3609593" y="473329"/>
                    <a:pt x="3601974" y="439166"/>
                    <a:pt x="3583305" y="409448"/>
                  </a:cubicBezTo>
                  <a:cubicBezTo>
                    <a:pt x="3543808" y="346583"/>
                    <a:pt x="3488436" y="300355"/>
                    <a:pt x="3423920" y="265176"/>
                  </a:cubicBezTo>
                  <a:cubicBezTo>
                    <a:pt x="3377692" y="239903"/>
                    <a:pt x="3330829" y="215011"/>
                    <a:pt x="3282061" y="195707"/>
                  </a:cubicBezTo>
                  <a:cubicBezTo>
                    <a:pt x="3226434" y="173863"/>
                    <a:pt x="3168523" y="157734"/>
                    <a:pt x="3111246" y="140335"/>
                  </a:cubicBezTo>
                  <a:lnTo>
                    <a:pt x="3026156" y="118872"/>
                  </a:lnTo>
                  <a:cubicBezTo>
                    <a:pt x="2964180" y="104521"/>
                    <a:pt x="2902585" y="89662"/>
                    <a:pt x="2838958" y="83566"/>
                  </a:cubicBezTo>
                  <a:lnTo>
                    <a:pt x="2676779" y="61722"/>
                  </a:lnTo>
                  <a:cubicBezTo>
                    <a:pt x="2645664" y="57785"/>
                    <a:pt x="2614295" y="55499"/>
                    <a:pt x="2583180" y="52578"/>
                  </a:cubicBezTo>
                  <a:lnTo>
                    <a:pt x="2415032" y="38100"/>
                  </a:lnTo>
                  <a:cubicBezTo>
                    <a:pt x="2369693" y="35433"/>
                    <a:pt x="2323973" y="36195"/>
                    <a:pt x="2278507" y="35179"/>
                  </a:cubicBezTo>
                  <a:lnTo>
                    <a:pt x="2077339" y="30607"/>
                  </a:lnTo>
                  <a:cubicBezTo>
                    <a:pt x="2008632" y="29591"/>
                    <a:pt x="1939925" y="30099"/>
                    <a:pt x="1871345" y="29083"/>
                  </a:cubicBezTo>
                  <a:lnTo>
                    <a:pt x="1651254" y="24511"/>
                  </a:lnTo>
                  <a:cubicBezTo>
                    <a:pt x="1636395" y="24257"/>
                    <a:pt x="1621409" y="24765"/>
                    <a:pt x="1606550" y="23876"/>
                  </a:cubicBezTo>
                  <a:lnTo>
                    <a:pt x="1591945" y="20066"/>
                  </a:lnTo>
                  <a:lnTo>
                    <a:pt x="1584833" y="14605"/>
                  </a:lnTo>
                  <a:close/>
                </a:path>
              </a:pathLst>
            </a:custGeom>
            <a:solidFill>
              <a:srgbClr val="FFFFFF"/>
            </a:solidFill>
          </p:spPr>
        </p:sp>
      </p:grpSp>
      <p:grpSp>
        <p:nvGrpSpPr>
          <p:cNvPr name="Group 13" id="13"/>
          <p:cNvGrpSpPr>
            <a:grpSpLocks noChangeAspect="true"/>
          </p:cNvGrpSpPr>
          <p:nvPr/>
        </p:nvGrpSpPr>
        <p:grpSpPr>
          <a:xfrm rot="0">
            <a:off x="14503724" y="681562"/>
            <a:ext cx="3206601" cy="2184559"/>
            <a:chOff x="0" y="0"/>
            <a:chExt cx="3206598" cy="2184552"/>
          </a:xfrm>
        </p:grpSpPr>
        <p:sp>
          <p:nvSpPr>
            <p:cNvPr name="Freeform 14" id="14"/>
            <p:cNvSpPr/>
            <p:nvPr/>
          </p:nvSpPr>
          <p:spPr>
            <a:xfrm flipH="false" flipV="false" rot="0">
              <a:off x="-2667" y="-127"/>
              <a:ext cx="3215005" cy="2184654"/>
            </a:xfrm>
            <a:custGeom>
              <a:avLst/>
              <a:gdLst/>
              <a:ahLst/>
              <a:cxnLst/>
              <a:rect r="r" b="b" t="t" l="l"/>
              <a:pathLst>
                <a:path h="2184654" w="3215005">
                  <a:moveTo>
                    <a:pt x="2931414" y="275844"/>
                  </a:moveTo>
                  <a:cubicBezTo>
                    <a:pt x="3008503" y="343408"/>
                    <a:pt x="3082163" y="414274"/>
                    <a:pt x="3139567" y="498856"/>
                  </a:cubicBezTo>
                  <a:lnTo>
                    <a:pt x="3039745" y="538988"/>
                  </a:lnTo>
                  <a:cubicBezTo>
                    <a:pt x="3029077" y="506730"/>
                    <a:pt x="3018536" y="474853"/>
                    <a:pt x="3014218" y="440563"/>
                  </a:cubicBezTo>
                  <a:cubicBezTo>
                    <a:pt x="3012186" y="424561"/>
                    <a:pt x="2999105" y="416814"/>
                    <a:pt x="2986405" y="416814"/>
                  </a:cubicBezTo>
                  <a:cubicBezTo>
                    <a:pt x="2972816" y="416814"/>
                    <a:pt x="2959862" y="425831"/>
                    <a:pt x="2962021" y="443103"/>
                  </a:cubicBezTo>
                  <a:cubicBezTo>
                    <a:pt x="2966974" y="482473"/>
                    <a:pt x="2977007" y="521208"/>
                    <a:pt x="2990977" y="558419"/>
                  </a:cubicBezTo>
                  <a:lnTo>
                    <a:pt x="2977261" y="563880"/>
                  </a:lnTo>
                  <a:cubicBezTo>
                    <a:pt x="2953639" y="469773"/>
                    <a:pt x="2935478" y="373888"/>
                    <a:pt x="2931287" y="275717"/>
                  </a:cubicBezTo>
                  <a:close/>
                  <a:moveTo>
                    <a:pt x="2696972" y="52705"/>
                  </a:moveTo>
                  <a:lnTo>
                    <a:pt x="2707767" y="77724"/>
                  </a:lnTo>
                  <a:cubicBezTo>
                    <a:pt x="2762250" y="131699"/>
                    <a:pt x="2821686" y="181737"/>
                    <a:pt x="2880868" y="232156"/>
                  </a:cubicBezTo>
                  <a:lnTo>
                    <a:pt x="2878836" y="238760"/>
                  </a:lnTo>
                  <a:cubicBezTo>
                    <a:pt x="2879725" y="358521"/>
                    <a:pt x="2900045" y="472313"/>
                    <a:pt x="2923921" y="585343"/>
                  </a:cubicBezTo>
                  <a:lnTo>
                    <a:pt x="2895981" y="596519"/>
                  </a:lnTo>
                  <a:lnTo>
                    <a:pt x="2895600" y="592582"/>
                  </a:lnTo>
                  <a:cubicBezTo>
                    <a:pt x="2855468" y="447421"/>
                    <a:pt x="2807970" y="307213"/>
                    <a:pt x="2779268" y="161163"/>
                  </a:cubicBezTo>
                  <a:cubicBezTo>
                    <a:pt x="2776728" y="148463"/>
                    <a:pt x="2767838" y="143002"/>
                    <a:pt x="2758313" y="143002"/>
                  </a:cubicBezTo>
                  <a:cubicBezTo>
                    <a:pt x="2742946" y="143002"/>
                    <a:pt x="2725547" y="156972"/>
                    <a:pt x="2729484" y="177038"/>
                  </a:cubicBezTo>
                  <a:cubicBezTo>
                    <a:pt x="2757932" y="322326"/>
                    <a:pt x="2800096" y="465582"/>
                    <a:pt x="2847721" y="605536"/>
                  </a:cubicBezTo>
                  <a:lnTo>
                    <a:pt x="2850515" y="611505"/>
                  </a:lnTo>
                  <a:cubicBezTo>
                    <a:pt x="2703703" y="672465"/>
                    <a:pt x="2554732" y="730631"/>
                    <a:pt x="2406396" y="790067"/>
                  </a:cubicBezTo>
                  <a:cubicBezTo>
                    <a:pt x="2312289" y="632333"/>
                    <a:pt x="2235581" y="464947"/>
                    <a:pt x="2200021" y="283718"/>
                  </a:cubicBezTo>
                  <a:cubicBezTo>
                    <a:pt x="2197481" y="271018"/>
                    <a:pt x="2188718" y="265557"/>
                    <a:pt x="2179193" y="265557"/>
                  </a:cubicBezTo>
                  <a:cubicBezTo>
                    <a:pt x="2163826" y="265557"/>
                    <a:pt x="2146554" y="279527"/>
                    <a:pt x="2150364" y="299466"/>
                  </a:cubicBezTo>
                  <a:cubicBezTo>
                    <a:pt x="2184781" y="479171"/>
                    <a:pt x="2258949" y="655447"/>
                    <a:pt x="2358771" y="809117"/>
                  </a:cubicBezTo>
                  <a:lnTo>
                    <a:pt x="2073021" y="927227"/>
                  </a:lnTo>
                  <a:cubicBezTo>
                    <a:pt x="1958594" y="783717"/>
                    <a:pt x="1934845" y="592963"/>
                    <a:pt x="1829054" y="444373"/>
                  </a:cubicBezTo>
                  <a:lnTo>
                    <a:pt x="1824736" y="439547"/>
                  </a:lnTo>
                  <a:cubicBezTo>
                    <a:pt x="1977644" y="355219"/>
                    <a:pt x="2135124" y="277495"/>
                    <a:pt x="2295652" y="204470"/>
                  </a:cubicBezTo>
                  <a:lnTo>
                    <a:pt x="2298954" y="202946"/>
                  </a:lnTo>
                  <a:lnTo>
                    <a:pt x="2298700" y="209931"/>
                  </a:lnTo>
                  <a:cubicBezTo>
                    <a:pt x="2329307" y="393700"/>
                    <a:pt x="2392172" y="565150"/>
                    <a:pt x="2457831" y="733552"/>
                  </a:cubicBezTo>
                  <a:cubicBezTo>
                    <a:pt x="2462276" y="744855"/>
                    <a:pt x="2471674" y="749681"/>
                    <a:pt x="2481199" y="749681"/>
                  </a:cubicBezTo>
                  <a:cubicBezTo>
                    <a:pt x="2496312" y="749681"/>
                    <a:pt x="2511298" y="737108"/>
                    <a:pt x="2504821" y="718439"/>
                  </a:cubicBezTo>
                  <a:cubicBezTo>
                    <a:pt x="2447290" y="551561"/>
                    <a:pt x="2380488" y="387223"/>
                    <a:pt x="2351151" y="212217"/>
                  </a:cubicBezTo>
                  <a:cubicBezTo>
                    <a:pt x="2348865" y="198882"/>
                    <a:pt x="2338959" y="191516"/>
                    <a:pt x="2328418" y="189611"/>
                  </a:cubicBezTo>
                  <a:cubicBezTo>
                    <a:pt x="2415413" y="150368"/>
                    <a:pt x="2503170" y="112395"/>
                    <a:pt x="2593340" y="80772"/>
                  </a:cubicBezTo>
                  <a:cubicBezTo>
                    <a:pt x="2624963" y="69723"/>
                    <a:pt x="2657983" y="58293"/>
                    <a:pt x="2691257" y="53340"/>
                  </a:cubicBezTo>
                  <a:lnTo>
                    <a:pt x="2696972" y="52578"/>
                  </a:lnTo>
                  <a:close/>
                  <a:moveTo>
                    <a:pt x="1780667" y="460121"/>
                  </a:moveTo>
                  <a:lnTo>
                    <a:pt x="1782445" y="468503"/>
                  </a:lnTo>
                  <a:cubicBezTo>
                    <a:pt x="1893443" y="616458"/>
                    <a:pt x="1911985" y="807085"/>
                    <a:pt x="2025396" y="947674"/>
                  </a:cubicBezTo>
                  <a:lnTo>
                    <a:pt x="1863979" y="1018921"/>
                  </a:lnTo>
                  <a:lnTo>
                    <a:pt x="1864487" y="1007872"/>
                  </a:lnTo>
                  <a:cubicBezTo>
                    <a:pt x="1787144" y="857885"/>
                    <a:pt x="1792605" y="671449"/>
                    <a:pt x="1684274" y="544703"/>
                  </a:cubicBezTo>
                  <a:cubicBezTo>
                    <a:pt x="1677670" y="537083"/>
                    <a:pt x="1670050" y="533908"/>
                    <a:pt x="1662938" y="533908"/>
                  </a:cubicBezTo>
                  <a:cubicBezTo>
                    <a:pt x="1643507" y="533908"/>
                    <a:pt x="1627505" y="557530"/>
                    <a:pt x="1645412" y="578231"/>
                  </a:cubicBezTo>
                  <a:cubicBezTo>
                    <a:pt x="1697228" y="638175"/>
                    <a:pt x="1717421" y="722503"/>
                    <a:pt x="1738122" y="796925"/>
                  </a:cubicBezTo>
                  <a:cubicBezTo>
                    <a:pt x="1759966" y="875792"/>
                    <a:pt x="1778635" y="957580"/>
                    <a:pt x="1820037" y="1029081"/>
                  </a:cubicBezTo>
                  <a:lnTo>
                    <a:pt x="1823847" y="1034288"/>
                  </a:lnTo>
                  <a:cubicBezTo>
                    <a:pt x="1787271" y="1053846"/>
                    <a:pt x="1748663" y="1071753"/>
                    <a:pt x="1710182" y="1090168"/>
                  </a:cubicBezTo>
                  <a:cubicBezTo>
                    <a:pt x="1659001" y="925322"/>
                    <a:pt x="1618107" y="754761"/>
                    <a:pt x="1539367" y="600329"/>
                  </a:cubicBezTo>
                  <a:lnTo>
                    <a:pt x="1537843" y="597916"/>
                  </a:lnTo>
                  <a:lnTo>
                    <a:pt x="1609598" y="554863"/>
                  </a:lnTo>
                  <a:cubicBezTo>
                    <a:pt x="1666367" y="522478"/>
                    <a:pt x="1723263" y="490982"/>
                    <a:pt x="1780667" y="459994"/>
                  </a:cubicBezTo>
                  <a:close/>
                  <a:moveTo>
                    <a:pt x="527685" y="1120902"/>
                  </a:moveTo>
                  <a:lnTo>
                    <a:pt x="537083" y="1148080"/>
                  </a:lnTo>
                  <a:lnTo>
                    <a:pt x="541274" y="1161796"/>
                  </a:lnTo>
                  <a:lnTo>
                    <a:pt x="527685" y="1120902"/>
                  </a:lnTo>
                  <a:close/>
                  <a:moveTo>
                    <a:pt x="463804" y="921639"/>
                  </a:moveTo>
                  <a:lnTo>
                    <a:pt x="479933" y="986917"/>
                  </a:lnTo>
                  <a:cubicBezTo>
                    <a:pt x="477774" y="986155"/>
                    <a:pt x="475361" y="985901"/>
                    <a:pt x="473075" y="985901"/>
                  </a:cubicBezTo>
                  <a:cubicBezTo>
                    <a:pt x="458470" y="985901"/>
                    <a:pt x="442595" y="998855"/>
                    <a:pt x="447167" y="1017524"/>
                  </a:cubicBezTo>
                  <a:cubicBezTo>
                    <a:pt x="533400" y="1372362"/>
                    <a:pt x="720217" y="1695831"/>
                    <a:pt x="891413" y="2016379"/>
                  </a:cubicBezTo>
                  <a:lnTo>
                    <a:pt x="757936" y="2014855"/>
                  </a:lnTo>
                  <a:cubicBezTo>
                    <a:pt x="619887" y="1701800"/>
                    <a:pt x="455676" y="1386586"/>
                    <a:pt x="393827" y="1047115"/>
                  </a:cubicBezTo>
                  <a:cubicBezTo>
                    <a:pt x="391668" y="1035177"/>
                    <a:pt x="383413" y="1029970"/>
                    <a:pt x="374269" y="1029970"/>
                  </a:cubicBezTo>
                  <a:cubicBezTo>
                    <a:pt x="401193" y="992124"/>
                    <a:pt x="430784" y="955929"/>
                    <a:pt x="463804" y="921639"/>
                  </a:cubicBezTo>
                  <a:close/>
                  <a:moveTo>
                    <a:pt x="347853" y="1068705"/>
                  </a:moveTo>
                  <a:cubicBezTo>
                    <a:pt x="412242" y="1400556"/>
                    <a:pt x="562102" y="1712849"/>
                    <a:pt x="705358" y="2017141"/>
                  </a:cubicBezTo>
                  <a:lnTo>
                    <a:pt x="610870" y="2025015"/>
                  </a:lnTo>
                  <a:cubicBezTo>
                    <a:pt x="546735" y="1882140"/>
                    <a:pt x="493014" y="1735201"/>
                    <a:pt x="439928" y="1587881"/>
                  </a:cubicBezTo>
                  <a:lnTo>
                    <a:pt x="356235" y="1370838"/>
                  </a:lnTo>
                  <a:cubicBezTo>
                    <a:pt x="328930" y="1306703"/>
                    <a:pt x="302006" y="1241679"/>
                    <a:pt x="288417" y="1173099"/>
                  </a:cubicBezTo>
                  <a:lnTo>
                    <a:pt x="347853" y="1068705"/>
                  </a:lnTo>
                  <a:close/>
                  <a:moveTo>
                    <a:pt x="1493647" y="622300"/>
                  </a:moveTo>
                  <a:lnTo>
                    <a:pt x="1494917" y="626618"/>
                  </a:lnTo>
                  <a:cubicBezTo>
                    <a:pt x="1574038" y="781939"/>
                    <a:pt x="1606296" y="951865"/>
                    <a:pt x="1664716" y="1112266"/>
                  </a:cubicBezTo>
                  <a:lnTo>
                    <a:pt x="1597660" y="1145032"/>
                  </a:lnTo>
                  <a:lnTo>
                    <a:pt x="1597279" y="1142873"/>
                  </a:lnTo>
                  <a:cubicBezTo>
                    <a:pt x="1547495" y="992124"/>
                    <a:pt x="1464945" y="856107"/>
                    <a:pt x="1414145" y="706882"/>
                  </a:cubicBezTo>
                  <a:cubicBezTo>
                    <a:pt x="1410081" y="694944"/>
                    <a:pt x="1400429" y="689737"/>
                    <a:pt x="1390650" y="689737"/>
                  </a:cubicBezTo>
                  <a:cubicBezTo>
                    <a:pt x="1374775" y="689737"/>
                    <a:pt x="1358646" y="703072"/>
                    <a:pt x="1365250" y="722503"/>
                  </a:cubicBezTo>
                  <a:cubicBezTo>
                    <a:pt x="1415923" y="871728"/>
                    <a:pt x="1494790" y="1009269"/>
                    <a:pt x="1550162" y="1156589"/>
                  </a:cubicBezTo>
                  <a:lnTo>
                    <a:pt x="1553591" y="1163447"/>
                  </a:lnTo>
                  <a:cubicBezTo>
                    <a:pt x="1401064" y="1244346"/>
                    <a:pt x="1249172" y="1328928"/>
                    <a:pt x="1101725" y="1422019"/>
                  </a:cubicBezTo>
                  <a:lnTo>
                    <a:pt x="1102614" y="1409700"/>
                  </a:lnTo>
                  <a:cubicBezTo>
                    <a:pt x="1028700" y="1295146"/>
                    <a:pt x="985139" y="1175766"/>
                    <a:pt x="951103" y="1052449"/>
                  </a:cubicBezTo>
                  <a:cubicBezTo>
                    <a:pt x="947801" y="1040511"/>
                    <a:pt x="938784" y="1035431"/>
                    <a:pt x="929513" y="1035431"/>
                  </a:cubicBezTo>
                  <a:cubicBezTo>
                    <a:pt x="914527" y="1035431"/>
                    <a:pt x="898525" y="1048512"/>
                    <a:pt x="903732" y="1067562"/>
                  </a:cubicBezTo>
                  <a:cubicBezTo>
                    <a:pt x="938403" y="1194054"/>
                    <a:pt x="981583" y="1321562"/>
                    <a:pt x="1057275" y="1429893"/>
                  </a:cubicBezTo>
                  <a:lnTo>
                    <a:pt x="1067308" y="1439291"/>
                  </a:lnTo>
                  <a:cubicBezTo>
                    <a:pt x="1023493" y="1472057"/>
                    <a:pt x="974217" y="1504823"/>
                    <a:pt x="925576" y="1538732"/>
                  </a:cubicBezTo>
                  <a:lnTo>
                    <a:pt x="916432" y="1547622"/>
                  </a:lnTo>
                  <a:cubicBezTo>
                    <a:pt x="857504" y="1433957"/>
                    <a:pt x="808101" y="1311529"/>
                    <a:pt x="783844" y="1180465"/>
                  </a:cubicBezTo>
                  <a:cubicBezTo>
                    <a:pt x="781558" y="1168400"/>
                    <a:pt x="773303" y="1163320"/>
                    <a:pt x="764286" y="1163320"/>
                  </a:cubicBezTo>
                  <a:cubicBezTo>
                    <a:pt x="749808" y="1163320"/>
                    <a:pt x="733298" y="1176528"/>
                    <a:pt x="736854" y="1195451"/>
                  </a:cubicBezTo>
                  <a:cubicBezTo>
                    <a:pt x="785495" y="1459357"/>
                    <a:pt x="931926" y="1692275"/>
                    <a:pt x="1046226" y="1931035"/>
                  </a:cubicBezTo>
                  <a:lnTo>
                    <a:pt x="1056132" y="1941703"/>
                  </a:lnTo>
                  <a:cubicBezTo>
                    <a:pt x="1076960" y="1976882"/>
                    <a:pt x="1090803" y="2011680"/>
                    <a:pt x="1104773" y="2046351"/>
                  </a:cubicBezTo>
                  <a:cubicBezTo>
                    <a:pt x="1053973" y="2034159"/>
                    <a:pt x="1002665" y="2025904"/>
                    <a:pt x="951230" y="2020570"/>
                  </a:cubicBezTo>
                  <a:cubicBezTo>
                    <a:pt x="835533" y="1781937"/>
                    <a:pt x="699262" y="1552321"/>
                    <a:pt x="597408" y="1308100"/>
                  </a:cubicBezTo>
                  <a:lnTo>
                    <a:pt x="607441" y="1304290"/>
                  </a:lnTo>
                  <a:cubicBezTo>
                    <a:pt x="739648" y="1159510"/>
                    <a:pt x="883031" y="1035304"/>
                    <a:pt x="1035177" y="922147"/>
                  </a:cubicBezTo>
                  <a:cubicBezTo>
                    <a:pt x="1085088" y="1053211"/>
                    <a:pt x="1134110" y="1185291"/>
                    <a:pt x="1193546" y="1312291"/>
                  </a:cubicBezTo>
                  <a:cubicBezTo>
                    <a:pt x="1198626" y="1323086"/>
                    <a:pt x="1208532" y="1327785"/>
                    <a:pt x="1218184" y="1327785"/>
                  </a:cubicBezTo>
                  <a:cubicBezTo>
                    <a:pt x="1233678" y="1327785"/>
                    <a:pt x="1248283" y="1315720"/>
                    <a:pt x="1240790" y="1297178"/>
                  </a:cubicBezTo>
                  <a:lnTo>
                    <a:pt x="1077214" y="891667"/>
                  </a:lnTo>
                  <a:cubicBezTo>
                    <a:pt x="1102106" y="873633"/>
                    <a:pt x="1127252" y="855980"/>
                    <a:pt x="1152525" y="838581"/>
                  </a:cubicBezTo>
                  <a:lnTo>
                    <a:pt x="1150112" y="849503"/>
                  </a:lnTo>
                  <a:cubicBezTo>
                    <a:pt x="1208405" y="978789"/>
                    <a:pt x="1246759" y="1107186"/>
                    <a:pt x="1288034" y="1234694"/>
                  </a:cubicBezTo>
                  <a:cubicBezTo>
                    <a:pt x="1291844" y="1246378"/>
                    <a:pt x="1300861" y="1251331"/>
                    <a:pt x="1310132" y="1251331"/>
                  </a:cubicBezTo>
                  <a:cubicBezTo>
                    <a:pt x="1324991" y="1251331"/>
                    <a:pt x="1340358" y="1238504"/>
                    <a:pt x="1334897" y="1219708"/>
                  </a:cubicBezTo>
                  <a:cubicBezTo>
                    <a:pt x="1298194" y="1090930"/>
                    <a:pt x="1257300" y="962914"/>
                    <a:pt x="1202436" y="840486"/>
                  </a:cubicBezTo>
                  <a:cubicBezTo>
                    <a:pt x="1197356" y="829056"/>
                    <a:pt x="1187069" y="824230"/>
                    <a:pt x="1177036" y="824230"/>
                  </a:cubicBezTo>
                  <a:cubicBezTo>
                    <a:pt x="1175639" y="824230"/>
                    <a:pt x="1174242" y="824357"/>
                    <a:pt x="1172845" y="824484"/>
                  </a:cubicBezTo>
                  <a:cubicBezTo>
                    <a:pt x="1277366" y="753237"/>
                    <a:pt x="1384808" y="686181"/>
                    <a:pt x="1493520" y="622046"/>
                  </a:cubicBezTo>
                  <a:close/>
                  <a:moveTo>
                    <a:pt x="254889" y="1245616"/>
                  </a:moveTo>
                  <a:cubicBezTo>
                    <a:pt x="266700" y="1285367"/>
                    <a:pt x="281432" y="1324229"/>
                    <a:pt x="297434" y="1362964"/>
                  </a:cubicBezTo>
                  <a:lnTo>
                    <a:pt x="385953" y="1590548"/>
                  </a:lnTo>
                  <a:cubicBezTo>
                    <a:pt x="439166" y="1739011"/>
                    <a:pt x="491109" y="1888490"/>
                    <a:pt x="558800" y="2031111"/>
                  </a:cubicBezTo>
                  <a:lnTo>
                    <a:pt x="427228" y="2050796"/>
                  </a:lnTo>
                  <a:lnTo>
                    <a:pt x="435229" y="2037207"/>
                  </a:lnTo>
                  <a:cubicBezTo>
                    <a:pt x="372491" y="1801114"/>
                    <a:pt x="274701" y="1586611"/>
                    <a:pt x="211582" y="1360805"/>
                  </a:cubicBezTo>
                  <a:lnTo>
                    <a:pt x="254889" y="1245743"/>
                  </a:lnTo>
                  <a:close/>
                  <a:moveTo>
                    <a:pt x="184531" y="1449959"/>
                  </a:moveTo>
                  <a:cubicBezTo>
                    <a:pt x="244729" y="1649603"/>
                    <a:pt x="323596" y="1843532"/>
                    <a:pt x="385699" y="2042541"/>
                  </a:cubicBezTo>
                  <a:lnTo>
                    <a:pt x="391541" y="2053590"/>
                  </a:lnTo>
                  <a:cubicBezTo>
                    <a:pt x="376682" y="2059686"/>
                    <a:pt x="357251" y="2063242"/>
                    <a:pt x="337947" y="2066925"/>
                  </a:cubicBezTo>
                  <a:lnTo>
                    <a:pt x="337947" y="2066671"/>
                  </a:lnTo>
                  <a:cubicBezTo>
                    <a:pt x="285242" y="1901952"/>
                    <a:pt x="208661" y="1746250"/>
                    <a:pt x="152019" y="1583182"/>
                  </a:cubicBezTo>
                  <a:lnTo>
                    <a:pt x="184531" y="1449959"/>
                  </a:lnTo>
                  <a:close/>
                  <a:moveTo>
                    <a:pt x="132334" y="1681861"/>
                  </a:moveTo>
                  <a:cubicBezTo>
                    <a:pt x="181610" y="1814449"/>
                    <a:pt x="239395" y="1944116"/>
                    <a:pt x="289052" y="2076323"/>
                  </a:cubicBezTo>
                  <a:lnTo>
                    <a:pt x="205613" y="2093214"/>
                  </a:lnTo>
                  <a:lnTo>
                    <a:pt x="205486" y="2086737"/>
                  </a:lnTo>
                  <a:cubicBezTo>
                    <a:pt x="173482" y="1985899"/>
                    <a:pt x="165354" y="1879473"/>
                    <a:pt x="113792" y="1789938"/>
                  </a:cubicBezTo>
                  <a:lnTo>
                    <a:pt x="132334" y="1681734"/>
                  </a:lnTo>
                  <a:close/>
                  <a:moveTo>
                    <a:pt x="99568" y="1882521"/>
                  </a:moveTo>
                  <a:cubicBezTo>
                    <a:pt x="122174" y="1953260"/>
                    <a:pt x="129286" y="2028952"/>
                    <a:pt x="157226" y="2098167"/>
                  </a:cubicBezTo>
                  <a:lnTo>
                    <a:pt x="158750" y="2101342"/>
                  </a:lnTo>
                  <a:cubicBezTo>
                    <a:pt x="127508" y="2109470"/>
                    <a:pt x="95631" y="2116074"/>
                    <a:pt x="64008" y="2122551"/>
                  </a:cubicBezTo>
                  <a:lnTo>
                    <a:pt x="99695" y="1882521"/>
                  </a:lnTo>
                  <a:close/>
                  <a:moveTo>
                    <a:pt x="2702560" y="127"/>
                  </a:moveTo>
                  <a:cubicBezTo>
                    <a:pt x="2684272" y="127"/>
                    <a:pt x="2665222" y="4826"/>
                    <a:pt x="2648966" y="8636"/>
                  </a:cubicBezTo>
                  <a:cubicBezTo>
                    <a:pt x="2548001" y="32639"/>
                    <a:pt x="2450719" y="77724"/>
                    <a:pt x="2356104" y="119126"/>
                  </a:cubicBezTo>
                  <a:cubicBezTo>
                    <a:pt x="2139950" y="213741"/>
                    <a:pt x="1927606" y="317500"/>
                    <a:pt x="1720850" y="431038"/>
                  </a:cubicBezTo>
                  <a:cubicBezTo>
                    <a:pt x="1487170" y="559435"/>
                    <a:pt x="1253744" y="695833"/>
                    <a:pt x="1036828" y="853313"/>
                  </a:cubicBezTo>
                  <a:lnTo>
                    <a:pt x="1024128" y="859155"/>
                  </a:lnTo>
                  <a:cubicBezTo>
                    <a:pt x="875157" y="971931"/>
                    <a:pt x="736854" y="1088771"/>
                    <a:pt x="611505" y="1219581"/>
                  </a:cubicBezTo>
                  <a:cubicBezTo>
                    <a:pt x="588899" y="1097407"/>
                    <a:pt x="515620" y="987044"/>
                    <a:pt x="513080" y="860806"/>
                  </a:cubicBezTo>
                  <a:cubicBezTo>
                    <a:pt x="512699" y="843915"/>
                    <a:pt x="500126" y="835533"/>
                    <a:pt x="486537" y="835533"/>
                  </a:cubicBezTo>
                  <a:cubicBezTo>
                    <a:pt x="478790" y="835533"/>
                    <a:pt x="470789" y="838327"/>
                    <a:pt x="464693" y="843915"/>
                  </a:cubicBezTo>
                  <a:cubicBezTo>
                    <a:pt x="374015" y="926465"/>
                    <a:pt x="304546" y="1022096"/>
                    <a:pt x="250063" y="1126109"/>
                  </a:cubicBezTo>
                  <a:cubicBezTo>
                    <a:pt x="239649" y="1128522"/>
                    <a:pt x="231521" y="1136904"/>
                    <a:pt x="233553" y="1150747"/>
                  </a:cubicBezTo>
                  <a:lnTo>
                    <a:pt x="234315" y="1154811"/>
                  </a:lnTo>
                  <a:cubicBezTo>
                    <a:pt x="207899" y="1211326"/>
                    <a:pt x="185039" y="1267968"/>
                    <a:pt x="165227" y="1326134"/>
                  </a:cubicBezTo>
                  <a:cubicBezTo>
                    <a:pt x="158242" y="1331849"/>
                    <a:pt x="154051" y="1340739"/>
                    <a:pt x="156718" y="1351788"/>
                  </a:cubicBezTo>
                  <a:lnTo>
                    <a:pt x="119380" y="1481836"/>
                  </a:lnTo>
                  <a:cubicBezTo>
                    <a:pt x="115062" y="1473454"/>
                    <a:pt x="107315" y="1469771"/>
                    <a:pt x="99187" y="1469771"/>
                  </a:cubicBezTo>
                  <a:cubicBezTo>
                    <a:pt x="83820" y="1469771"/>
                    <a:pt x="67691" y="1483106"/>
                    <a:pt x="73025" y="1502410"/>
                  </a:cubicBezTo>
                  <a:lnTo>
                    <a:pt x="96647" y="1579880"/>
                  </a:lnTo>
                  <a:cubicBezTo>
                    <a:pt x="56134" y="1771396"/>
                    <a:pt x="33528" y="1968627"/>
                    <a:pt x="3175" y="2151888"/>
                  </a:cubicBezTo>
                  <a:cubicBezTo>
                    <a:pt x="0" y="2171446"/>
                    <a:pt x="14097" y="2184654"/>
                    <a:pt x="31623" y="2184654"/>
                  </a:cubicBezTo>
                  <a:cubicBezTo>
                    <a:pt x="33909" y="2184654"/>
                    <a:pt x="36322" y="2184400"/>
                    <a:pt x="38735" y="2183892"/>
                  </a:cubicBezTo>
                  <a:cubicBezTo>
                    <a:pt x="286766" y="2134108"/>
                    <a:pt x="548259" y="2069338"/>
                    <a:pt x="805688" y="2069338"/>
                  </a:cubicBezTo>
                  <a:cubicBezTo>
                    <a:pt x="844550" y="2069338"/>
                    <a:pt x="883412" y="2070862"/>
                    <a:pt x="922147" y="2074037"/>
                  </a:cubicBezTo>
                  <a:lnTo>
                    <a:pt x="922909" y="2075434"/>
                  </a:lnTo>
                  <a:cubicBezTo>
                    <a:pt x="927608" y="2084451"/>
                    <a:pt x="934593" y="2088134"/>
                    <a:pt x="941451" y="2088134"/>
                  </a:cubicBezTo>
                  <a:cubicBezTo>
                    <a:pt x="948690" y="2088134"/>
                    <a:pt x="956056" y="2084070"/>
                    <a:pt x="961136" y="2077847"/>
                  </a:cubicBezTo>
                  <a:cubicBezTo>
                    <a:pt x="1022985" y="2084959"/>
                    <a:pt x="1084326" y="2096770"/>
                    <a:pt x="1145032" y="2114550"/>
                  </a:cubicBezTo>
                  <a:cubicBezTo>
                    <a:pt x="1147064" y="2115185"/>
                    <a:pt x="1149223" y="2115439"/>
                    <a:pt x="1151255" y="2115439"/>
                  </a:cubicBezTo>
                  <a:cubicBezTo>
                    <a:pt x="1168527" y="2115439"/>
                    <a:pt x="1183894" y="2095627"/>
                    <a:pt x="1177163" y="2078990"/>
                  </a:cubicBezTo>
                  <a:lnTo>
                    <a:pt x="974725" y="1572768"/>
                  </a:lnTo>
                  <a:cubicBezTo>
                    <a:pt x="1602994" y="1139571"/>
                    <a:pt x="2321941" y="885698"/>
                    <a:pt x="3025775" y="604774"/>
                  </a:cubicBezTo>
                  <a:lnTo>
                    <a:pt x="3042412" y="602234"/>
                  </a:lnTo>
                  <a:cubicBezTo>
                    <a:pt x="3095117" y="577088"/>
                    <a:pt x="3142615" y="557911"/>
                    <a:pt x="3190113" y="538480"/>
                  </a:cubicBezTo>
                  <a:cubicBezTo>
                    <a:pt x="3207131" y="531495"/>
                    <a:pt x="3215005" y="512953"/>
                    <a:pt x="3204972" y="496570"/>
                  </a:cubicBezTo>
                  <a:cubicBezTo>
                    <a:pt x="3092577" y="313182"/>
                    <a:pt x="2907030" y="193421"/>
                    <a:pt x="2755265" y="45847"/>
                  </a:cubicBezTo>
                  <a:cubicBezTo>
                    <a:pt x="2756789" y="29464"/>
                    <a:pt x="2750693" y="13716"/>
                    <a:pt x="2733040" y="5715"/>
                  </a:cubicBezTo>
                  <a:cubicBezTo>
                    <a:pt x="2723642" y="1524"/>
                    <a:pt x="2713355" y="0"/>
                    <a:pt x="2702814" y="0"/>
                  </a:cubicBezTo>
                  <a:close/>
                </a:path>
              </a:pathLst>
            </a:custGeom>
            <a:solidFill>
              <a:srgbClr val="FFFFFF"/>
            </a:solidFill>
          </p:spPr>
        </p:sp>
      </p:grpSp>
      <p:grpSp>
        <p:nvGrpSpPr>
          <p:cNvPr name="Group 15" id="15"/>
          <p:cNvGrpSpPr>
            <a:grpSpLocks noChangeAspect="true"/>
          </p:cNvGrpSpPr>
          <p:nvPr/>
        </p:nvGrpSpPr>
        <p:grpSpPr>
          <a:xfrm rot="0">
            <a:off x="3557464" y="3908317"/>
            <a:ext cx="3416484" cy="3335226"/>
            <a:chOff x="0" y="0"/>
            <a:chExt cx="4555312" cy="4446968"/>
          </a:xfrm>
        </p:grpSpPr>
        <p:sp>
          <p:nvSpPr>
            <p:cNvPr name="Freeform 16" id="16"/>
            <p:cNvSpPr/>
            <p:nvPr/>
          </p:nvSpPr>
          <p:spPr>
            <a:xfrm flipH="false" flipV="false" rot="-125999">
              <a:off x="31464" y="-173"/>
              <a:ext cx="4528548" cy="4458315"/>
            </a:xfrm>
            <a:custGeom>
              <a:avLst/>
              <a:gdLst/>
              <a:ahLst/>
              <a:cxnLst/>
              <a:rect r="r" b="b" t="t" l="l"/>
              <a:pathLst>
                <a:path h="4458315" w="4528548">
                  <a:moveTo>
                    <a:pt x="3052693" y="28249"/>
                  </a:moveTo>
                  <a:cubicBezTo>
                    <a:pt x="3037337" y="27686"/>
                    <a:pt x="3021145" y="32557"/>
                    <a:pt x="3003020" y="45109"/>
                  </a:cubicBezTo>
                  <a:lnTo>
                    <a:pt x="2985129" y="40895"/>
                  </a:lnTo>
                  <a:cubicBezTo>
                    <a:pt x="2970223" y="38442"/>
                    <a:pt x="2953928" y="32252"/>
                    <a:pt x="2935399" y="31573"/>
                  </a:cubicBezTo>
                  <a:lnTo>
                    <a:pt x="2927860" y="32694"/>
                  </a:lnTo>
                  <a:cubicBezTo>
                    <a:pt x="2907339" y="37788"/>
                    <a:pt x="2887457" y="39346"/>
                    <a:pt x="2867658" y="38620"/>
                  </a:cubicBezTo>
                  <a:cubicBezTo>
                    <a:pt x="2843164" y="37722"/>
                    <a:pt x="2818799" y="33270"/>
                    <a:pt x="2793711" y="27775"/>
                  </a:cubicBezTo>
                  <a:lnTo>
                    <a:pt x="2738054" y="20651"/>
                  </a:lnTo>
                  <a:cubicBezTo>
                    <a:pt x="2726251" y="20218"/>
                    <a:pt x="2714430" y="20293"/>
                    <a:pt x="2702843" y="20885"/>
                  </a:cubicBezTo>
                  <a:lnTo>
                    <a:pt x="2513173" y="29435"/>
                  </a:lnTo>
                  <a:cubicBezTo>
                    <a:pt x="2447174" y="30573"/>
                    <a:pt x="2382447" y="28199"/>
                    <a:pt x="2316490" y="28196"/>
                  </a:cubicBezTo>
                  <a:lnTo>
                    <a:pt x="2273339" y="26613"/>
                  </a:lnTo>
                  <a:cubicBezTo>
                    <a:pt x="2219489" y="22224"/>
                    <a:pt x="2165807" y="16697"/>
                    <a:pt x="2111868" y="14719"/>
                  </a:cubicBezTo>
                  <a:lnTo>
                    <a:pt x="1945049" y="16990"/>
                  </a:lnTo>
                  <a:cubicBezTo>
                    <a:pt x="1916325" y="17081"/>
                    <a:pt x="1886373" y="15982"/>
                    <a:pt x="1848044" y="14577"/>
                  </a:cubicBezTo>
                  <a:lnTo>
                    <a:pt x="1828792" y="16286"/>
                  </a:lnTo>
                  <a:cubicBezTo>
                    <a:pt x="1807305" y="13083"/>
                    <a:pt x="1787175" y="7516"/>
                    <a:pt x="1766784" y="5624"/>
                  </a:cubicBezTo>
                  <a:lnTo>
                    <a:pt x="1644607" y="0"/>
                  </a:lnTo>
                  <a:cubicBezTo>
                    <a:pt x="1479264" y="3596"/>
                    <a:pt x="1312445" y="5867"/>
                    <a:pt x="1146764" y="11737"/>
                  </a:cubicBezTo>
                  <a:lnTo>
                    <a:pt x="965031" y="29093"/>
                  </a:lnTo>
                  <a:cubicBezTo>
                    <a:pt x="906220" y="31765"/>
                    <a:pt x="850571" y="45229"/>
                    <a:pt x="792814" y="50355"/>
                  </a:cubicBezTo>
                  <a:cubicBezTo>
                    <a:pt x="729049" y="56405"/>
                    <a:pt x="667389" y="70919"/>
                    <a:pt x="605690" y="83017"/>
                  </a:cubicBezTo>
                  <a:cubicBezTo>
                    <a:pt x="554994" y="93104"/>
                    <a:pt x="505087" y="112879"/>
                    <a:pt x="454483" y="116996"/>
                  </a:cubicBezTo>
                  <a:cubicBezTo>
                    <a:pt x="387207" y="121773"/>
                    <a:pt x="332217" y="148478"/>
                    <a:pt x="279242" y="186059"/>
                  </a:cubicBezTo>
                  <a:cubicBezTo>
                    <a:pt x="269458" y="192944"/>
                    <a:pt x="264068" y="208251"/>
                    <a:pt x="251438" y="223420"/>
                  </a:cubicBezTo>
                  <a:lnTo>
                    <a:pt x="231043" y="225086"/>
                  </a:lnTo>
                  <a:cubicBezTo>
                    <a:pt x="212361" y="242447"/>
                    <a:pt x="192452" y="262051"/>
                    <a:pt x="179689" y="284331"/>
                  </a:cubicBezTo>
                  <a:cubicBezTo>
                    <a:pt x="123321" y="386729"/>
                    <a:pt x="97618" y="498511"/>
                    <a:pt x="73056" y="610335"/>
                  </a:cubicBezTo>
                  <a:cubicBezTo>
                    <a:pt x="67401" y="632876"/>
                    <a:pt x="49899" y="652695"/>
                    <a:pt x="46654" y="675324"/>
                  </a:cubicBezTo>
                  <a:cubicBezTo>
                    <a:pt x="35863" y="740886"/>
                    <a:pt x="25113" y="805305"/>
                    <a:pt x="22697" y="871174"/>
                  </a:cubicBezTo>
                  <a:cubicBezTo>
                    <a:pt x="17909" y="939370"/>
                    <a:pt x="22471" y="1009053"/>
                    <a:pt x="18783" y="1078433"/>
                  </a:cubicBezTo>
                  <a:lnTo>
                    <a:pt x="2548" y="1257791"/>
                  </a:lnTo>
                  <a:cubicBezTo>
                    <a:pt x="0" y="1296077"/>
                    <a:pt x="4560" y="1334624"/>
                    <a:pt x="4297" y="1372994"/>
                  </a:cubicBezTo>
                  <a:lnTo>
                    <a:pt x="1783" y="1670282"/>
                  </a:lnTo>
                  <a:cubicBezTo>
                    <a:pt x="1432" y="1711063"/>
                    <a:pt x="13183" y="1751018"/>
                    <a:pt x="14101" y="1791846"/>
                  </a:cubicBezTo>
                  <a:lnTo>
                    <a:pt x="14529" y="2008923"/>
                  </a:lnTo>
                  <a:cubicBezTo>
                    <a:pt x="17765" y="2118208"/>
                    <a:pt x="24602" y="2226355"/>
                    <a:pt x="28981" y="2335681"/>
                  </a:cubicBezTo>
                  <a:lnTo>
                    <a:pt x="48647" y="2846015"/>
                  </a:lnTo>
                  <a:cubicBezTo>
                    <a:pt x="56050" y="3035770"/>
                    <a:pt x="44289" y="3224823"/>
                    <a:pt x="27831" y="3413704"/>
                  </a:cubicBezTo>
                  <a:cubicBezTo>
                    <a:pt x="21951" y="3477031"/>
                    <a:pt x="14801" y="3540312"/>
                    <a:pt x="11285" y="3604997"/>
                  </a:cubicBezTo>
                  <a:lnTo>
                    <a:pt x="13424" y="3744234"/>
                  </a:lnTo>
                  <a:cubicBezTo>
                    <a:pt x="13286" y="3879702"/>
                    <a:pt x="59327" y="3996529"/>
                    <a:pt x="174090" y="4072668"/>
                  </a:cubicBezTo>
                  <a:cubicBezTo>
                    <a:pt x="241976" y="4117095"/>
                    <a:pt x="321392" y="4145170"/>
                    <a:pt x="398004" y="4180386"/>
                  </a:cubicBezTo>
                  <a:lnTo>
                    <a:pt x="402785" y="4181705"/>
                  </a:lnTo>
                  <a:cubicBezTo>
                    <a:pt x="492203" y="4196930"/>
                    <a:pt x="582758" y="4212324"/>
                    <a:pt x="672177" y="4227548"/>
                  </a:cubicBezTo>
                  <a:lnTo>
                    <a:pt x="1038006" y="4291288"/>
                  </a:lnTo>
                  <a:cubicBezTo>
                    <a:pt x="1145230" y="4309580"/>
                    <a:pt x="1252494" y="4330289"/>
                    <a:pt x="1359979" y="4341474"/>
                  </a:cubicBezTo>
                  <a:cubicBezTo>
                    <a:pt x="1551136" y="4361700"/>
                    <a:pt x="1745369" y="4360435"/>
                    <a:pt x="1934728" y="4398514"/>
                  </a:cubicBezTo>
                  <a:cubicBezTo>
                    <a:pt x="2007393" y="4413125"/>
                    <a:pt x="2082780" y="4415889"/>
                    <a:pt x="2156542" y="4431811"/>
                  </a:cubicBezTo>
                  <a:lnTo>
                    <a:pt x="2273571" y="4449573"/>
                  </a:lnTo>
                  <a:lnTo>
                    <a:pt x="2447571" y="4455953"/>
                  </a:lnTo>
                  <a:lnTo>
                    <a:pt x="2522629" y="4457308"/>
                  </a:lnTo>
                  <a:cubicBezTo>
                    <a:pt x="2581306" y="4458315"/>
                    <a:pt x="2640202" y="4456790"/>
                    <a:pt x="2698967" y="4455386"/>
                  </a:cubicBezTo>
                  <a:lnTo>
                    <a:pt x="3043662" y="4440448"/>
                  </a:lnTo>
                  <a:cubicBezTo>
                    <a:pt x="3064057" y="4438781"/>
                    <a:pt x="3084839" y="4430012"/>
                    <a:pt x="3111376" y="4423741"/>
                  </a:cubicBezTo>
                  <a:lnTo>
                    <a:pt x="3113787" y="4423829"/>
                  </a:lnTo>
                  <a:lnTo>
                    <a:pt x="3139408" y="4432139"/>
                  </a:lnTo>
                  <a:lnTo>
                    <a:pt x="3143337" y="4432411"/>
                  </a:lnTo>
                  <a:cubicBezTo>
                    <a:pt x="3155902" y="4432871"/>
                    <a:pt x="3169716" y="4430455"/>
                    <a:pt x="3191497" y="4429093"/>
                  </a:cubicBezTo>
                  <a:lnTo>
                    <a:pt x="3210703" y="4428654"/>
                  </a:lnTo>
                  <a:cubicBezTo>
                    <a:pt x="3232456" y="4424622"/>
                    <a:pt x="3254427" y="4414625"/>
                    <a:pt x="3277186" y="4414316"/>
                  </a:cubicBezTo>
                  <a:lnTo>
                    <a:pt x="3414977" y="4416954"/>
                  </a:lnTo>
                  <a:cubicBezTo>
                    <a:pt x="3533693" y="4416478"/>
                    <a:pt x="3652538" y="4412448"/>
                    <a:pt x="3764758" y="4363823"/>
                  </a:cubicBezTo>
                  <a:lnTo>
                    <a:pt x="3952018" y="4292786"/>
                  </a:lnTo>
                  <a:cubicBezTo>
                    <a:pt x="3966625" y="4286077"/>
                    <a:pt x="3980350" y="4272220"/>
                    <a:pt x="3994691" y="4272746"/>
                  </a:cubicBezTo>
                  <a:cubicBezTo>
                    <a:pt x="4057048" y="4273889"/>
                    <a:pt x="4097970" y="4235739"/>
                    <a:pt x="4135335" y="4197585"/>
                  </a:cubicBezTo>
                  <a:cubicBezTo>
                    <a:pt x="4177698" y="4154786"/>
                    <a:pt x="4210682" y="4104399"/>
                    <a:pt x="4251945" y="4060415"/>
                  </a:cubicBezTo>
                  <a:cubicBezTo>
                    <a:pt x="4301770" y="4008231"/>
                    <a:pt x="4340182" y="3944953"/>
                    <a:pt x="4352381" y="3872199"/>
                  </a:cubicBezTo>
                  <a:lnTo>
                    <a:pt x="4384016" y="3629863"/>
                  </a:lnTo>
                  <a:cubicBezTo>
                    <a:pt x="4401520" y="3512951"/>
                    <a:pt x="4423673" y="3397480"/>
                    <a:pt x="4440034" y="3280526"/>
                  </a:cubicBezTo>
                  <a:lnTo>
                    <a:pt x="4479389" y="2928164"/>
                  </a:lnTo>
                  <a:lnTo>
                    <a:pt x="4517053" y="2455516"/>
                  </a:lnTo>
                  <a:lnTo>
                    <a:pt x="4517053" y="2455516"/>
                  </a:lnTo>
                  <a:lnTo>
                    <a:pt x="4528548" y="2142037"/>
                  </a:lnTo>
                  <a:lnTo>
                    <a:pt x="4528548" y="2142037"/>
                  </a:lnTo>
                  <a:cubicBezTo>
                    <a:pt x="4528495" y="2098445"/>
                    <a:pt x="4528060" y="2054839"/>
                    <a:pt x="4527363" y="2011477"/>
                  </a:cubicBezTo>
                  <a:lnTo>
                    <a:pt x="4513962" y="1656036"/>
                  </a:lnTo>
                  <a:cubicBezTo>
                    <a:pt x="4511511" y="1559997"/>
                    <a:pt x="4510155" y="1465269"/>
                    <a:pt x="4506435" y="1369183"/>
                  </a:cubicBezTo>
                  <a:lnTo>
                    <a:pt x="4496926" y="1268055"/>
                  </a:lnTo>
                  <a:cubicBezTo>
                    <a:pt x="4486317" y="1165744"/>
                    <a:pt x="4480450" y="1062336"/>
                    <a:pt x="4464972" y="961116"/>
                  </a:cubicBezTo>
                  <a:cubicBezTo>
                    <a:pt x="4454407" y="888799"/>
                    <a:pt x="4432966" y="818497"/>
                    <a:pt x="4415209" y="748203"/>
                  </a:cubicBezTo>
                  <a:lnTo>
                    <a:pt x="4376801" y="617295"/>
                  </a:lnTo>
                  <a:cubicBezTo>
                    <a:pt x="4362507" y="580805"/>
                    <a:pt x="4343518" y="544144"/>
                    <a:pt x="4324360" y="508620"/>
                  </a:cubicBezTo>
                  <a:lnTo>
                    <a:pt x="4243364" y="364204"/>
                  </a:lnTo>
                  <a:cubicBezTo>
                    <a:pt x="4233190" y="347056"/>
                    <a:pt x="4210826" y="336577"/>
                    <a:pt x="4195695" y="322933"/>
                  </a:cubicBezTo>
                  <a:cubicBezTo>
                    <a:pt x="4155131" y="285480"/>
                    <a:pt x="4120796" y="241012"/>
                    <a:pt x="4075055" y="213028"/>
                  </a:cubicBezTo>
                  <a:cubicBezTo>
                    <a:pt x="4032825" y="186317"/>
                    <a:pt x="3981997" y="168821"/>
                    <a:pt x="3931919" y="158597"/>
                  </a:cubicBezTo>
                  <a:cubicBezTo>
                    <a:pt x="3848554" y="141180"/>
                    <a:pt x="3763521" y="138062"/>
                    <a:pt x="3681561" y="117010"/>
                  </a:cubicBezTo>
                  <a:cubicBezTo>
                    <a:pt x="3593677" y="94598"/>
                    <a:pt x="3503952" y="87750"/>
                    <a:pt x="3414142" y="83186"/>
                  </a:cubicBezTo>
                  <a:cubicBezTo>
                    <a:pt x="3366296" y="81431"/>
                    <a:pt x="3318671" y="70153"/>
                    <a:pt x="3272190" y="62349"/>
                  </a:cubicBezTo>
                  <a:lnTo>
                    <a:pt x="3209128" y="49234"/>
                  </a:lnTo>
                  <a:cubicBezTo>
                    <a:pt x="3179218" y="46994"/>
                    <a:pt x="3150535" y="45942"/>
                    <a:pt x="3114618" y="44625"/>
                  </a:cubicBezTo>
                  <a:lnTo>
                    <a:pt x="3101289" y="47695"/>
                  </a:lnTo>
                  <a:cubicBezTo>
                    <a:pt x="3085445" y="36185"/>
                    <a:pt x="3069700" y="28872"/>
                    <a:pt x="3052693" y="28249"/>
                  </a:cubicBezTo>
                  <a:close/>
                </a:path>
              </a:pathLst>
            </a:custGeom>
            <a:blipFill>
              <a:blip r:embed="rId5"/>
              <a:stretch>
                <a:fillRect l="-50461" t="-7814" r="-37366" b="-35241"/>
              </a:stretch>
            </a:blipFill>
          </p:spPr>
        </p:sp>
      </p:grpSp>
      <p:sp>
        <p:nvSpPr>
          <p:cNvPr name="Freeform 17" id="17"/>
          <p:cNvSpPr/>
          <p:nvPr/>
        </p:nvSpPr>
        <p:spPr>
          <a:xfrm flipH="false" flipV="false" rot="0">
            <a:off x="7288273" y="3675564"/>
            <a:ext cx="3711464" cy="3623786"/>
          </a:xfrm>
          <a:custGeom>
            <a:avLst/>
            <a:gdLst/>
            <a:ahLst/>
            <a:cxnLst/>
            <a:rect r="r" b="b" t="t" l="l"/>
            <a:pathLst>
              <a:path h="3623786" w="3711464">
                <a:moveTo>
                  <a:pt x="0" y="0"/>
                </a:moveTo>
                <a:lnTo>
                  <a:pt x="3711464" y="0"/>
                </a:lnTo>
                <a:lnTo>
                  <a:pt x="3711464" y="3623786"/>
                </a:lnTo>
                <a:lnTo>
                  <a:pt x="0" y="3623786"/>
                </a:lnTo>
                <a:lnTo>
                  <a:pt x="0" y="0"/>
                </a:lnTo>
                <a:close/>
              </a:path>
            </a:pathLst>
          </a:custGeom>
          <a:blipFill>
            <a:blip r:embed="rId3">
              <a:extLst>
                <a:ext uri="{96DAC541-7B7A-43D3-8B79-37D633B846F1}">
                  <asvg:svgBlip xmlns:asvg="http://schemas.microsoft.com/office/drawing/2016/SVG/main" r:embed="rId6"/>
                </a:ext>
              </a:extLst>
            </a:blip>
            <a:stretch>
              <a:fillRect l="0" t="0" r="0" b="0"/>
            </a:stretch>
          </a:blipFill>
        </p:spPr>
      </p:sp>
      <p:grpSp>
        <p:nvGrpSpPr>
          <p:cNvPr name="Group 18" id="18"/>
          <p:cNvGrpSpPr>
            <a:grpSpLocks noChangeAspect="true"/>
          </p:cNvGrpSpPr>
          <p:nvPr/>
        </p:nvGrpSpPr>
        <p:grpSpPr>
          <a:xfrm rot="0">
            <a:off x="7436148" y="3848481"/>
            <a:ext cx="3416484" cy="3335226"/>
            <a:chOff x="0" y="0"/>
            <a:chExt cx="4555312" cy="4446968"/>
          </a:xfrm>
        </p:grpSpPr>
        <p:sp>
          <p:nvSpPr>
            <p:cNvPr name="Freeform 19" id="19"/>
            <p:cNvSpPr/>
            <p:nvPr/>
          </p:nvSpPr>
          <p:spPr>
            <a:xfrm flipH="false" flipV="false" rot="0">
              <a:off x="-1016" y="0"/>
              <a:ext cx="4556379" cy="4446905"/>
            </a:xfrm>
            <a:custGeom>
              <a:avLst/>
              <a:gdLst/>
              <a:ahLst/>
              <a:cxnLst/>
              <a:rect r="r" b="b" t="t" l="l"/>
              <a:pathLst>
                <a:path h="4446905" w="4556379">
                  <a:moveTo>
                    <a:pt x="3004185" y="0"/>
                  </a:moveTo>
                  <a:cubicBezTo>
                    <a:pt x="2988818" y="0"/>
                    <a:pt x="2972816" y="5461"/>
                    <a:pt x="2955163" y="18669"/>
                  </a:cubicBezTo>
                  <a:lnTo>
                    <a:pt x="2937129" y="15113"/>
                  </a:lnTo>
                  <a:cubicBezTo>
                    <a:pt x="2922143" y="13208"/>
                    <a:pt x="2905633" y="7620"/>
                    <a:pt x="2887091" y="7620"/>
                  </a:cubicBezTo>
                  <a:lnTo>
                    <a:pt x="2879598" y="9017"/>
                  </a:lnTo>
                  <a:cubicBezTo>
                    <a:pt x="2859278" y="14859"/>
                    <a:pt x="2839466" y="17145"/>
                    <a:pt x="2819654" y="17145"/>
                  </a:cubicBezTo>
                  <a:cubicBezTo>
                    <a:pt x="2795143" y="17145"/>
                    <a:pt x="2770632" y="13589"/>
                    <a:pt x="2745359" y="9017"/>
                  </a:cubicBezTo>
                  <a:lnTo>
                    <a:pt x="2689479" y="3937"/>
                  </a:lnTo>
                  <a:cubicBezTo>
                    <a:pt x="2677668" y="3937"/>
                    <a:pt x="2665857" y="4445"/>
                    <a:pt x="2654300" y="5461"/>
                  </a:cubicBezTo>
                  <a:lnTo>
                    <a:pt x="2465070" y="20955"/>
                  </a:lnTo>
                  <a:cubicBezTo>
                    <a:pt x="2399157" y="24511"/>
                    <a:pt x="2334387" y="24511"/>
                    <a:pt x="2268474" y="26924"/>
                  </a:cubicBezTo>
                  <a:lnTo>
                    <a:pt x="2225294" y="26924"/>
                  </a:lnTo>
                  <a:cubicBezTo>
                    <a:pt x="2171319" y="24511"/>
                    <a:pt x="2117471" y="20955"/>
                    <a:pt x="2063496" y="20955"/>
                  </a:cubicBezTo>
                  <a:lnTo>
                    <a:pt x="1896872" y="29337"/>
                  </a:lnTo>
                  <a:cubicBezTo>
                    <a:pt x="1868170" y="30480"/>
                    <a:pt x="1838198" y="30480"/>
                    <a:pt x="1799844" y="30480"/>
                  </a:cubicBezTo>
                  <a:lnTo>
                    <a:pt x="1780667" y="32893"/>
                  </a:lnTo>
                  <a:cubicBezTo>
                    <a:pt x="1759077" y="30480"/>
                    <a:pt x="1738757" y="25654"/>
                    <a:pt x="1718310" y="24511"/>
                  </a:cubicBezTo>
                  <a:lnTo>
                    <a:pt x="1596136" y="23368"/>
                  </a:lnTo>
                  <a:cubicBezTo>
                    <a:pt x="1430909" y="33020"/>
                    <a:pt x="1264285" y="41402"/>
                    <a:pt x="1098931" y="53340"/>
                  </a:cubicBezTo>
                  <a:lnTo>
                    <a:pt x="917956" y="77343"/>
                  </a:lnTo>
                  <a:cubicBezTo>
                    <a:pt x="859282" y="82169"/>
                    <a:pt x="804164" y="97663"/>
                    <a:pt x="746633" y="104902"/>
                  </a:cubicBezTo>
                  <a:cubicBezTo>
                    <a:pt x="683133" y="113284"/>
                    <a:pt x="622046" y="130048"/>
                    <a:pt x="560832" y="144399"/>
                  </a:cubicBezTo>
                  <a:cubicBezTo>
                    <a:pt x="510540" y="156337"/>
                    <a:pt x="461391" y="177927"/>
                    <a:pt x="410972" y="183896"/>
                  </a:cubicBezTo>
                  <a:cubicBezTo>
                    <a:pt x="343916" y="191135"/>
                    <a:pt x="289941" y="219837"/>
                    <a:pt x="238379" y="259334"/>
                  </a:cubicBezTo>
                  <a:cubicBezTo>
                    <a:pt x="228854" y="266573"/>
                    <a:pt x="224028" y="282067"/>
                    <a:pt x="211963" y="297688"/>
                  </a:cubicBezTo>
                  <a:lnTo>
                    <a:pt x="191643" y="300101"/>
                  </a:lnTo>
                  <a:cubicBezTo>
                    <a:pt x="173609" y="318135"/>
                    <a:pt x="154432" y="338455"/>
                    <a:pt x="142494" y="361188"/>
                  </a:cubicBezTo>
                  <a:cubicBezTo>
                    <a:pt x="89916" y="465582"/>
                    <a:pt x="68326" y="578231"/>
                    <a:pt x="47879" y="690880"/>
                  </a:cubicBezTo>
                  <a:cubicBezTo>
                    <a:pt x="43053" y="713613"/>
                    <a:pt x="26289" y="734060"/>
                    <a:pt x="23876" y="756793"/>
                  </a:cubicBezTo>
                  <a:cubicBezTo>
                    <a:pt x="15494" y="822706"/>
                    <a:pt x="7112" y="887476"/>
                    <a:pt x="7112" y="953389"/>
                  </a:cubicBezTo>
                  <a:cubicBezTo>
                    <a:pt x="4826" y="1021715"/>
                    <a:pt x="11938" y="1091184"/>
                    <a:pt x="10795" y="1160653"/>
                  </a:cubicBezTo>
                  <a:lnTo>
                    <a:pt x="1143" y="1340485"/>
                  </a:lnTo>
                  <a:cubicBezTo>
                    <a:pt x="0" y="1378839"/>
                    <a:pt x="5969" y="1417193"/>
                    <a:pt x="7112" y="1455547"/>
                  </a:cubicBezTo>
                  <a:lnTo>
                    <a:pt x="15494" y="1752727"/>
                  </a:lnTo>
                  <a:cubicBezTo>
                    <a:pt x="16637" y="1793494"/>
                    <a:pt x="29845" y="1832991"/>
                    <a:pt x="32258" y="1873758"/>
                  </a:cubicBezTo>
                  <a:lnTo>
                    <a:pt x="40640" y="2090674"/>
                  </a:lnTo>
                  <a:cubicBezTo>
                    <a:pt x="47879" y="2199767"/>
                    <a:pt x="58674" y="2307590"/>
                    <a:pt x="67056" y="2416683"/>
                  </a:cubicBezTo>
                  <a:lnTo>
                    <a:pt x="105410" y="2925953"/>
                  </a:lnTo>
                  <a:cubicBezTo>
                    <a:pt x="119761" y="3115310"/>
                    <a:pt x="114935" y="3304667"/>
                    <a:pt x="105410" y="3494024"/>
                  </a:cubicBezTo>
                  <a:cubicBezTo>
                    <a:pt x="101854" y="3557524"/>
                    <a:pt x="97028" y="3621024"/>
                    <a:pt x="95885" y="3685794"/>
                  </a:cubicBezTo>
                  <a:lnTo>
                    <a:pt x="103124" y="3824859"/>
                  </a:lnTo>
                  <a:cubicBezTo>
                    <a:pt x="107950" y="3960241"/>
                    <a:pt x="158242" y="4075303"/>
                    <a:pt x="275717" y="4147185"/>
                  </a:cubicBezTo>
                  <a:cubicBezTo>
                    <a:pt x="345186" y="4189095"/>
                    <a:pt x="425577" y="4214241"/>
                    <a:pt x="503428" y="4246626"/>
                  </a:cubicBezTo>
                  <a:lnTo>
                    <a:pt x="508254" y="4247769"/>
                  </a:lnTo>
                  <a:cubicBezTo>
                    <a:pt x="598170" y="4259707"/>
                    <a:pt x="689229" y="4271772"/>
                    <a:pt x="779145" y="4283710"/>
                  </a:cubicBezTo>
                  <a:lnTo>
                    <a:pt x="1147064" y="4334002"/>
                  </a:lnTo>
                  <a:cubicBezTo>
                    <a:pt x="1254887" y="4348353"/>
                    <a:pt x="1362837" y="4365117"/>
                    <a:pt x="1470660" y="4372356"/>
                  </a:cubicBezTo>
                  <a:cubicBezTo>
                    <a:pt x="1662430" y="4385564"/>
                    <a:pt x="1856486" y="4377182"/>
                    <a:pt x="2047113" y="4408296"/>
                  </a:cubicBezTo>
                  <a:cubicBezTo>
                    <a:pt x="2120265" y="4420234"/>
                    <a:pt x="2195703" y="4420234"/>
                    <a:pt x="2269998" y="4433443"/>
                  </a:cubicBezTo>
                  <a:lnTo>
                    <a:pt x="2387600" y="4446905"/>
                  </a:lnTo>
                  <a:lnTo>
                    <a:pt x="2561590" y="4446905"/>
                  </a:lnTo>
                  <a:lnTo>
                    <a:pt x="2636647" y="4445508"/>
                  </a:lnTo>
                  <a:cubicBezTo>
                    <a:pt x="2695321" y="4444365"/>
                    <a:pt x="2754122" y="4440682"/>
                    <a:pt x="2812796" y="4437126"/>
                  </a:cubicBezTo>
                  <a:lnTo>
                    <a:pt x="3156712" y="4409567"/>
                  </a:lnTo>
                  <a:cubicBezTo>
                    <a:pt x="3177032" y="4407153"/>
                    <a:pt x="3197479" y="4397628"/>
                    <a:pt x="3223768" y="4390389"/>
                  </a:cubicBezTo>
                  <a:lnTo>
                    <a:pt x="3226181" y="4390389"/>
                  </a:lnTo>
                  <a:lnTo>
                    <a:pt x="3252089" y="4397755"/>
                  </a:lnTo>
                  <a:lnTo>
                    <a:pt x="3256026" y="4397882"/>
                  </a:lnTo>
                  <a:cubicBezTo>
                    <a:pt x="3268599" y="4397882"/>
                    <a:pt x="3282315" y="4394961"/>
                    <a:pt x="3304032" y="4392802"/>
                  </a:cubicBezTo>
                  <a:lnTo>
                    <a:pt x="3323209" y="4391659"/>
                  </a:lnTo>
                  <a:cubicBezTo>
                    <a:pt x="3344799" y="4386833"/>
                    <a:pt x="3366389" y="4376038"/>
                    <a:pt x="3389122" y="4374895"/>
                  </a:cubicBezTo>
                  <a:lnTo>
                    <a:pt x="3526917" y="4372482"/>
                  </a:lnTo>
                  <a:cubicBezTo>
                    <a:pt x="3645535" y="4367656"/>
                    <a:pt x="3764153" y="4359274"/>
                    <a:pt x="3874516" y="4306569"/>
                  </a:cubicBezTo>
                  <a:lnTo>
                    <a:pt x="4059047" y="4228718"/>
                  </a:lnTo>
                  <a:cubicBezTo>
                    <a:pt x="4073398" y="4221479"/>
                    <a:pt x="4086606" y="4207128"/>
                    <a:pt x="4100957" y="4207128"/>
                  </a:cubicBezTo>
                  <a:cubicBezTo>
                    <a:pt x="4163314" y="4205985"/>
                    <a:pt x="4202811" y="4166361"/>
                    <a:pt x="4238752" y="4126864"/>
                  </a:cubicBezTo>
                  <a:cubicBezTo>
                    <a:pt x="4279519" y="4082541"/>
                    <a:pt x="4310634" y="4030979"/>
                    <a:pt x="4350258" y="3985513"/>
                  </a:cubicBezTo>
                  <a:cubicBezTo>
                    <a:pt x="4398137" y="3931538"/>
                    <a:pt x="4434205" y="3866895"/>
                    <a:pt x="4443730" y="3793743"/>
                  </a:cubicBezTo>
                  <a:lnTo>
                    <a:pt x="4466463" y="3550411"/>
                  </a:lnTo>
                  <a:cubicBezTo>
                    <a:pt x="4479671" y="3432936"/>
                    <a:pt x="4497578" y="3316731"/>
                    <a:pt x="4509643" y="3199256"/>
                  </a:cubicBezTo>
                  <a:lnTo>
                    <a:pt x="4536059" y="2845688"/>
                  </a:lnTo>
                  <a:lnTo>
                    <a:pt x="4556379" y="2371851"/>
                  </a:lnTo>
                  <a:lnTo>
                    <a:pt x="4556379" y="2371851"/>
                  </a:lnTo>
                  <a:lnTo>
                    <a:pt x="4556379" y="2058161"/>
                  </a:lnTo>
                  <a:lnTo>
                    <a:pt x="4556379" y="2058161"/>
                  </a:lnTo>
                  <a:cubicBezTo>
                    <a:pt x="4554728" y="2014600"/>
                    <a:pt x="4552696" y="1971039"/>
                    <a:pt x="4550410" y="1927732"/>
                  </a:cubicBezTo>
                  <a:lnTo>
                    <a:pt x="4523994" y="1573021"/>
                  </a:lnTo>
                  <a:cubicBezTo>
                    <a:pt x="4518025" y="1477136"/>
                    <a:pt x="4513199" y="1382521"/>
                    <a:pt x="4505960" y="1286636"/>
                  </a:cubicBezTo>
                  <a:lnTo>
                    <a:pt x="4492752" y="1185925"/>
                  </a:lnTo>
                  <a:cubicBezTo>
                    <a:pt x="4478400" y="1084071"/>
                    <a:pt x="4468748" y="980947"/>
                    <a:pt x="4449572" y="880363"/>
                  </a:cubicBezTo>
                  <a:cubicBezTo>
                    <a:pt x="4436363" y="808481"/>
                    <a:pt x="4412361" y="739012"/>
                    <a:pt x="4392041" y="669416"/>
                  </a:cubicBezTo>
                  <a:lnTo>
                    <a:pt x="4348861" y="540003"/>
                  </a:lnTo>
                  <a:cubicBezTo>
                    <a:pt x="4333240" y="504062"/>
                    <a:pt x="4312920" y="468121"/>
                    <a:pt x="4292473" y="433323"/>
                  </a:cubicBezTo>
                  <a:lnTo>
                    <a:pt x="4206240" y="291972"/>
                  </a:lnTo>
                  <a:cubicBezTo>
                    <a:pt x="4195444" y="275208"/>
                    <a:pt x="4172711" y="265556"/>
                    <a:pt x="4157091" y="252475"/>
                  </a:cubicBezTo>
                  <a:cubicBezTo>
                    <a:pt x="4115181" y="216534"/>
                    <a:pt x="4079240" y="173354"/>
                    <a:pt x="4032504" y="147065"/>
                  </a:cubicBezTo>
                  <a:cubicBezTo>
                    <a:pt x="3989324" y="121919"/>
                    <a:pt x="3937888" y="106298"/>
                    <a:pt x="3887469" y="97916"/>
                  </a:cubicBezTo>
                  <a:cubicBezTo>
                    <a:pt x="3803523" y="83565"/>
                    <a:pt x="3718433" y="83565"/>
                    <a:pt x="3635755" y="65531"/>
                  </a:cubicBezTo>
                  <a:cubicBezTo>
                    <a:pt x="3547109" y="46354"/>
                    <a:pt x="3457193" y="42798"/>
                    <a:pt x="3367277" y="41528"/>
                  </a:cubicBezTo>
                  <a:cubicBezTo>
                    <a:pt x="3319398" y="41528"/>
                    <a:pt x="3271392" y="32003"/>
                    <a:pt x="3224656" y="25907"/>
                  </a:cubicBezTo>
                  <a:lnTo>
                    <a:pt x="3161156" y="15112"/>
                  </a:lnTo>
                  <a:cubicBezTo>
                    <a:pt x="3131184" y="13969"/>
                    <a:pt x="3102482" y="13969"/>
                    <a:pt x="3066541" y="13969"/>
                  </a:cubicBezTo>
                  <a:lnTo>
                    <a:pt x="3053333" y="17525"/>
                  </a:lnTo>
                  <a:cubicBezTo>
                    <a:pt x="3037205" y="6731"/>
                    <a:pt x="3021203" y="0"/>
                    <a:pt x="3004185" y="0"/>
                  </a:cubicBezTo>
                  <a:close/>
                </a:path>
              </a:pathLst>
            </a:custGeom>
            <a:blipFill>
              <a:blip r:embed="rId7"/>
              <a:stretch>
                <a:fillRect l="0" t="-17036" r="-21" b="-17158"/>
              </a:stretch>
            </a:blipFill>
          </p:spPr>
        </p:sp>
      </p:grpSp>
      <p:sp>
        <p:nvSpPr>
          <p:cNvPr name="Freeform 20" id="20"/>
          <p:cNvSpPr/>
          <p:nvPr/>
        </p:nvSpPr>
        <p:spPr>
          <a:xfrm flipH="false" flipV="false" rot="0">
            <a:off x="11167072" y="3619757"/>
            <a:ext cx="3711464" cy="3623786"/>
          </a:xfrm>
          <a:custGeom>
            <a:avLst/>
            <a:gdLst/>
            <a:ahLst/>
            <a:cxnLst/>
            <a:rect r="r" b="b" t="t" l="l"/>
            <a:pathLst>
              <a:path h="3623786" w="3711464">
                <a:moveTo>
                  <a:pt x="0" y="0"/>
                </a:moveTo>
                <a:lnTo>
                  <a:pt x="3711464" y="0"/>
                </a:lnTo>
                <a:lnTo>
                  <a:pt x="3711464" y="3623786"/>
                </a:lnTo>
                <a:lnTo>
                  <a:pt x="0" y="3623786"/>
                </a:lnTo>
                <a:lnTo>
                  <a:pt x="0" y="0"/>
                </a:lnTo>
                <a:close/>
              </a:path>
            </a:pathLst>
          </a:custGeom>
          <a:blipFill>
            <a:blip r:embed="rId3">
              <a:extLst>
                <a:ext uri="{96DAC541-7B7A-43D3-8B79-37D633B846F1}">
                  <asvg:svgBlip xmlns:asvg="http://schemas.microsoft.com/office/drawing/2016/SVG/main" r:embed="rId8"/>
                </a:ext>
              </a:extLst>
            </a:blip>
            <a:stretch>
              <a:fillRect l="0" t="0" r="0" b="0"/>
            </a:stretch>
          </a:blipFill>
        </p:spPr>
      </p:sp>
      <p:grpSp>
        <p:nvGrpSpPr>
          <p:cNvPr name="Group 21" id="21"/>
          <p:cNvGrpSpPr>
            <a:grpSpLocks noChangeAspect="true"/>
          </p:cNvGrpSpPr>
          <p:nvPr/>
        </p:nvGrpSpPr>
        <p:grpSpPr>
          <a:xfrm rot="0">
            <a:off x="11314562" y="3819844"/>
            <a:ext cx="3416484" cy="3335226"/>
            <a:chOff x="0" y="0"/>
            <a:chExt cx="4555312" cy="4446968"/>
          </a:xfrm>
        </p:grpSpPr>
        <p:sp>
          <p:nvSpPr>
            <p:cNvPr name="Freeform 22" id="22"/>
            <p:cNvSpPr/>
            <p:nvPr/>
          </p:nvSpPr>
          <p:spPr>
            <a:xfrm flipH="false" flipV="false" rot="0">
              <a:off x="-1016" y="0"/>
              <a:ext cx="4556379" cy="4446905"/>
            </a:xfrm>
            <a:custGeom>
              <a:avLst/>
              <a:gdLst/>
              <a:ahLst/>
              <a:cxnLst/>
              <a:rect r="r" b="b" t="t" l="l"/>
              <a:pathLst>
                <a:path h="4446905" w="4556379">
                  <a:moveTo>
                    <a:pt x="3004185" y="0"/>
                  </a:moveTo>
                  <a:cubicBezTo>
                    <a:pt x="2988818" y="0"/>
                    <a:pt x="2972816" y="5461"/>
                    <a:pt x="2955163" y="18669"/>
                  </a:cubicBezTo>
                  <a:lnTo>
                    <a:pt x="2937129" y="15113"/>
                  </a:lnTo>
                  <a:cubicBezTo>
                    <a:pt x="2922143" y="13208"/>
                    <a:pt x="2905633" y="7620"/>
                    <a:pt x="2887091" y="7620"/>
                  </a:cubicBezTo>
                  <a:lnTo>
                    <a:pt x="2879598" y="9017"/>
                  </a:lnTo>
                  <a:cubicBezTo>
                    <a:pt x="2859278" y="14859"/>
                    <a:pt x="2839466" y="17145"/>
                    <a:pt x="2819654" y="17145"/>
                  </a:cubicBezTo>
                  <a:cubicBezTo>
                    <a:pt x="2795143" y="17145"/>
                    <a:pt x="2770632" y="13589"/>
                    <a:pt x="2745359" y="9017"/>
                  </a:cubicBezTo>
                  <a:lnTo>
                    <a:pt x="2689479" y="3937"/>
                  </a:lnTo>
                  <a:cubicBezTo>
                    <a:pt x="2677668" y="3937"/>
                    <a:pt x="2665857" y="4445"/>
                    <a:pt x="2654300" y="5461"/>
                  </a:cubicBezTo>
                  <a:lnTo>
                    <a:pt x="2465070" y="20955"/>
                  </a:lnTo>
                  <a:cubicBezTo>
                    <a:pt x="2399157" y="24511"/>
                    <a:pt x="2334387" y="24511"/>
                    <a:pt x="2268474" y="26924"/>
                  </a:cubicBezTo>
                  <a:lnTo>
                    <a:pt x="2225294" y="26924"/>
                  </a:lnTo>
                  <a:cubicBezTo>
                    <a:pt x="2171319" y="24511"/>
                    <a:pt x="2117471" y="20955"/>
                    <a:pt x="2063496" y="20955"/>
                  </a:cubicBezTo>
                  <a:lnTo>
                    <a:pt x="1896872" y="29337"/>
                  </a:lnTo>
                  <a:cubicBezTo>
                    <a:pt x="1868170" y="30480"/>
                    <a:pt x="1838198" y="30480"/>
                    <a:pt x="1799844" y="30480"/>
                  </a:cubicBezTo>
                  <a:lnTo>
                    <a:pt x="1780667" y="32893"/>
                  </a:lnTo>
                  <a:cubicBezTo>
                    <a:pt x="1759077" y="30480"/>
                    <a:pt x="1738757" y="25654"/>
                    <a:pt x="1718310" y="24511"/>
                  </a:cubicBezTo>
                  <a:lnTo>
                    <a:pt x="1596136" y="23368"/>
                  </a:lnTo>
                  <a:cubicBezTo>
                    <a:pt x="1430909" y="33020"/>
                    <a:pt x="1264285" y="41402"/>
                    <a:pt x="1098931" y="53340"/>
                  </a:cubicBezTo>
                  <a:lnTo>
                    <a:pt x="917956" y="77343"/>
                  </a:lnTo>
                  <a:cubicBezTo>
                    <a:pt x="859282" y="82169"/>
                    <a:pt x="804164" y="97663"/>
                    <a:pt x="746633" y="104902"/>
                  </a:cubicBezTo>
                  <a:cubicBezTo>
                    <a:pt x="683133" y="113284"/>
                    <a:pt x="622046" y="130048"/>
                    <a:pt x="560832" y="144399"/>
                  </a:cubicBezTo>
                  <a:cubicBezTo>
                    <a:pt x="510540" y="156337"/>
                    <a:pt x="461391" y="177927"/>
                    <a:pt x="410972" y="183896"/>
                  </a:cubicBezTo>
                  <a:cubicBezTo>
                    <a:pt x="343916" y="191135"/>
                    <a:pt x="289941" y="219837"/>
                    <a:pt x="238379" y="259334"/>
                  </a:cubicBezTo>
                  <a:cubicBezTo>
                    <a:pt x="228854" y="266573"/>
                    <a:pt x="224028" y="282067"/>
                    <a:pt x="211963" y="297688"/>
                  </a:cubicBezTo>
                  <a:lnTo>
                    <a:pt x="191643" y="300101"/>
                  </a:lnTo>
                  <a:cubicBezTo>
                    <a:pt x="173609" y="318135"/>
                    <a:pt x="154432" y="338455"/>
                    <a:pt x="142494" y="361188"/>
                  </a:cubicBezTo>
                  <a:cubicBezTo>
                    <a:pt x="89916" y="465582"/>
                    <a:pt x="68326" y="578231"/>
                    <a:pt x="47879" y="690880"/>
                  </a:cubicBezTo>
                  <a:cubicBezTo>
                    <a:pt x="43053" y="713613"/>
                    <a:pt x="26289" y="734060"/>
                    <a:pt x="23876" y="756793"/>
                  </a:cubicBezTo>
                  <a:cubicBezTo>
                    <a:pt x="15494" y="822706"/>
                    <a:pt x="7112" y="887476"/>
                    <a:pt x="7112" y="953389"/>
                  </a:cubicBezTo>
                  <a:cubicBezTo>
                    <a:pt x="4826" y="1021715"/>
                    <a:pt x="11938" y="1091184"/>
                    <a:pt x="10795" y="1160653"/>
                  </a:cubicBezTo>
                  <a:lnTo>
                    <a:pt x="1143" y="1340485"/>
                  </a:lnTo>
                  <a:cubicBezTo>
                    <a:pt x="0" y="1378839"/>
                    <a:pt x="5969" y="1417193"/>
                    <a:pt x="7112" y="1455547"/>
                  </a:cubicBezTo>
                  <a:lnTo>
                    <a:pt x="15494" y="1752727"/>
                  </a:lnTo>
                  <a:cubicBezTo>
                    <a:pt x="16637" y="1793494"/>
                    <a:pt x="29845" y="1832991"/>
                    <a:pt x="32258" y="1873758"/>
                  </a:cubicBezTo>
                  <a:lnTo>
                    <a:pt x="40640" y="2090674"/>
                  </a:lnTo>
                  <a:cubicBezTo>
                    <a:pt x="47879" y="2199767"/>
                    <a:pt x="58674" y="2307590"/>
                    <a:pt x="67056" y="2416683"/>
                  </a:cubicBezTo>
                  <a:lnTo>
                    <a:pt x="105410" y="2925953"/>
                  </a:lnTo>
                  <a:cubicBezTo>
                    <a:pt x="119761" y="3115310"/>
                    <a:pt x="114935" y="3304667"/>
                    <a:pt x="105410" y="3494024"/>
                  </a:cubicBezTo>
                  <a:cubicBezTo>
                    <a:pt x="101854" y="3557524"/>
                    <a:pt x="97028" y="3621024"/>
                    <a:pt x="95885" y="3685794"/>
                  </a:cubicBezTo>
                  <a:lnTo>
                    <a:pt x="103124" y="3824859"/>
                  </a:lnTo>
                  <a:cubicBezTo>
                    <a:pt x="107950" y="3960241"/>
                    <a:pt x="158242" y="4075303"/>
                    <a:pt x="275717" y="4147185"/>
                  </a:cubicBezTo>
                  <a:cubicBezTo>
                    <a:pt x="345186" y="4189095"/>
                    <a:pt x="425577" y="4214241"/>
                    <a:pt x="503428" y="4246626"/>
                  </a:cubicBezTo>
                  <a:lnTo>
                    <a:pt x="508254" y="4247769"/>
                  </a:lnTo>
                  <a:cubicBezTo>
                    <a:pt x="598170" y="4259707"/>
                    <a:pt x="689229" y="4271772"/>
                    <a:pt x="779145" y="4283710"/>
                  </a:cubicBezTo>
                  <a:lnTo>
                    <a:pt x="1147064" y="4334002"/>
                  </a:lnTo>
                  <a:cubicBezTo>
                    <a:pt x="1254887" y="4348353"/>
                    <a:pt x="1362837" y="4365117"/>
                    <a:pt x="1470660" y="4372356"/>
                  </a:cubicBezTo>
                  <a:cubicBezTo>
                    <a:pt x="1662430" y="4385564"/>
                    <a:pt x="1856486" y="4377182"/>
                    <a:pt x="2047113" y="4408296"/>
                  </a:cubicBezTo>
                  <a:cubicBezTo>
                    <a:pt x="2120265" y="4420234"/>
                    <a:pt x="2195703" y="4420234"/>
                    <a:pt x="2269998" y="4433443"/>
                  </a:cubicBezTo>
                  <a:lnTo>
                    <a:pt x="2387600" y="4446905"/>
                  </a:lnTo>
                  <a:lnTo>
                    <a:pt x="2561590" y="4446905"/>
                  </a:lnTo>
                  <a:lnTo>
                    <a:pt x="2636647" y="4445508"/>
                  </a:lnTo>
                  <a:cubicBezTo>
                    <a:pt x="2695321" y="4444365"/>
                    <a:pt x="2754122" y="4440682"/>
                    <a:pt x="2812796" y="4437126"/>
                  </a:cubicBezTo>
                  <a:lnTo>
                    <a:pt x="3156712" y="4409567"/>
                  </a:lnTo>
                  <a:cubicBezTo>
                    <a:pt x="3177032" y="4407153"/>
                    <a:pt x="3197479" y="4397628"/>
                    <a:pt x="3223768" y="4390389"/>
                  </a:cubicBezTo>
                  <a:lnTo>
                    <a:pt x="3226181" y="4390389"/>
                  </a:lnTo>
                  <a:lnTo>
                    <a:pt x="3252089" y="4397755"/>
                  </a:lnTo>
                  <a:lnTo>
                    <a:pt x="3256026" y="4397882"/>
                  </a:lnTo>
                  <a:cubicBezTo>
                    <a:pt x="3268599" y="4397882"/>
                    <a:pt x="3282315" y="4394961"/>
                    <a:pt x="3304032" y="4392802"/>
                  </a:cubicBezTo>
                  <a:lnTo>
                    <a:pt x="3323209" y="4391659"/>
                  </a:lnTo>
                  <a:cubicBezTo>
                    <a:pt x="3344799" y="4386833"/>
                    <a:pt x="3366389" y="4376038"/>
                    <a:pt x="3389122" y="4374895"/>
                  </a:cubicBezTo>
                  <a:lnTo>
                    <a:pt x="3526917" y="4372482"/>
                  </a:lnTo>
                  <a:cubicBezTo>
                    <a:pt x="3645535" y="4367656"/>
                    <a:pt x="3764153" y="4359274"/>
                    <a:pt x="3874516" y="4306569"/>
                  </a:cubicBezTo>
                  <a:lnTo>
                    <a:pt x="4059047" y="4228718"/>
                  </a:lnTo>
                  <a:cubicBezTo>
                    <a:pt x="4073398" y="4221479"/>
                    <a:pt x="4086606" y="4207128"/>
                    <a:pt x="4100957" y="4207128"/>
                  </a:cubicBezTo>
                  <a:cubicBezTo>
                    <a:pt x="4163314" y="4205985"/>
                    <a:pt x="4202811" y="4166361"/>
                    <a:pt x="4238752" y="4126864"/>
                  </a:cubicBezTo>
                  <a:cubicBezTo>
                    <a:pt x="4279519" y="4082541"/>
                    <a:pt x="4310634" y="4030979"/>
                    <a:pt x="4350258" y="3985513"/>
                  </a:cubicBezTo>
                  <a:cubicBezTo>
                    <a:pt x="4398137" y="3931538"/>
                    <a:pt x="4434205" y="3866895"/>
                    <a:pt x="4443730" y="3793743"/>
                  </a:cubicBezTo>
                  <a:lnTo>
                    <a:pt x="4466463" y="3550411"/>
                  </a:lnTo>
                  <a:cubicBezTo>
                    <a:pt x="4479671" y="3432936"/>
                    <a:pt x="4497578" y="3316731"/>
                    <a:pt x="4509643" y="3199256"/>
                  </a:cubicBezTo>
                  <a:lnTo>
                    <a:pt x="4536059" y="2845688"/>
                  </a:lnTo>
                  <a:lnTo>
                    <a:pt x="4556379" y="2371978"/>
                  </a:lnTo>
                  <a:lnTo>
                    <a:pt x="4556379" y="2371978"/>
                  </a:lnTo>
                  <a:lnTo>
                    <a:pt x="4556379" y="2058288"/>
                  </a:lnTo>
                  <a:lnTo>
                    <a:pt x="4556379" y="2058288"/>
                  </a:lnTo>
                  <a:cubicBezTo>
                    <a:pt x="4554728" y="2014727"/>
                    <a:pt x="4552696" y="1971166"/>
                    <a:pt x="4550410" y="1927859"/>
                  </a:cubicBezTo>
                  <a:lnTo>
                    <a:pt x="4523994" y="1573148"/>
                  </a:lnTo>
                  <a:cubicBezTo>
                    <a:pt x="4518025" y="1477263"/>
                    <a:pt x="4513199" y="1382648"/>
                    <a:pt x="4505960" y="1286763"/>
                  </a:cubicBezTo>
                  <a:lnTo>
                    <a:pt x="4492752" y="1186052"/>
                  </a:lnTo>
                  <a:cubicBezTo>
                    <a:pt x="4478400" y="1084198"/>
                    <a:pt x="4468748" y="981074"/>
                    <a:pt x="4449572" y="880490"/>
                  </a:cubicBezTo>
                  <a:cubicBezTo>
                    <a:pt x="4436363" y="808608"/>
                    <a:pt x="4412361" y="739139"/>
                    <a:pt x="4392041" y="669543"/>
                  </a:cubicBezTo>
                  <a:lnTo>
                    <a:pt x="4348861" y="540130"/>
                  </a:lnTo>
                  <a:cubicBezTo>
                    <a:pt x="4333240" y="504189"/>
                    <a:pt x="4312920" y="468248"/>
                    <a:pt x="4292473" y="433450"/>
                  </a:cubicBezTo>
                  <a:lnTo>
                    <a:pt x="4206240" y="292099"/>
                  </a:lnTo>
                  <a:cubicBezTo>
                    <a:pt x="4195444" y="275335"/>
                    <a:pt x="4172711" y="265683"/>
                    <a:pt x="4157091" y="252602"/>
                  </a:cubicBezTo>
                  <a:cubicBezTo>
                    <a:pt x="4115181" y="216661"/>
                    <a:pt x="4079240" y="173481"/>
                    <a:pt x="4032504" y="147192"/>
                  </a:cubicBezTo>
                  <a:cubicBezTo>
                    <a:pt x="3989324" y="122046"/>
                    <a:pt x="3937888" y="106425"/>
                    <a:pt x="3887469" y="98043"/>
                  </a:cubicBezTo>
                  <a:cubicBezTo>
                    <a:pt x="3803523" y="83692"/>
                    <a:pt x="3718433" y="83692"/>
                    <a:pt x="3635755" y="65658"/>
                  </a:cubicBezTo>
                  <a:cubicBezTo>
                    <a:pt x="3547109" y="46481"/>
                    <a:pt x="3457193" y="42925"/>
                    <a:pt x="3367277" y="41655"/>
                  </a:cubicBezTo>
                  <a:cubicBezTo>
                    <a:pt x="3319398" y="41655"/>
                    <a:pt x="3271392" y="32130"/>
                    <a:pt x="3224656" y="26034"/>
                  </a:cubicBezTo>
                  <a:lnTo>
                    <a:pt x="3161156" y="15239"/>
                  </a:lnTo>
                  <a:cubicBezTo>
                    <a:pt x="3131184" y="14096"/>
                    <a:pt x="3102482" y="14096"/>
                    <a:pt x="3066541" y="14096"/>
                  </a:cubicBezTo>
                  <a:lnTo>
                    <a:pt x="3053333" y="17652"/>
                  </a:lnTo>
                  <a:cubicBezTo>
                    <a:pt x="3037205" y="6731"/>
                    <a:pt x="3021203" y="0"/>
                    <a:pt x="3004185" y="0"/>
                  </a:cubicBezTo>
                  <a:close/>
                </a:path>
              </a:pathLst>
            </a:custGeom>
            <a:blipFill>
              <a:blip r:embed="rId9"/>
              <a:stretch>
                <a:fillRect l="0" t="-35482" r="-21" b="-7586"/>
              </a:stretch>
            </a:blipFill>
          </p:spPr>
        </p:sp>
      </p:grpSp>
      <p:grpSp>
        <p:nvGrpSpPr>
          <p:cNvPr name="Group 23" id="23"/>
          <p:cNvGrpSpPr>
            <a:grpSpLocks noChangeAspect="true"/>
          </p:cNvGrpSpPr>
          <p:nvPr/>
        </p:nvGrpSpPr>
        <p:grpSpPr>
          <a:xfrm rot="0">
            <a:off x="6238084" y="1471479"/>
            <a:ext cx="5801554" cy="1825752"/>
            <a:chOff x="0" y="0"/>
            <a:chExt cx="5801550" cy="1825752"/>
          </a:xfrm>
        </p:grpSpPr>
        <p:sp>
          <p:nvSpPr>
            <p:cNvPr name="Freeform 24" id="24"/>
            <p:cNvSpPr/>
            <p:nvPr/>
          </p:nvSpPr>
          <p:spPr>
            <a:xfrm flipH="false" flipV="false" rot="0">
              <a:off x="0" y="0"/>
              <a:ext cx="5811647" cy="1825752"/>
            </a:xfrm>
            <a:custGeom>
              <a:avLst/>
              <a:gdLst/>
              <a:ahLst/>
              <a:cxnLst/>
              <a:rect r="r" b="b" t="t" l="l"/>
              <a:pathLst>
                <a:path h="1825752" w="5811647">
                  <a:moveTo>
                    <a:pt x="5482209" y="48514"/>
                  </a:moveTo>
                  <a:lnTo>
                    <a:pt x="5533644" y="81280"/>
                  </a:lnTo>
                  <a:cubicBezTo>
                    <a:pt x="5575681" y="116332"/>
                    <a:pt x="5620131" y="146685"/>
                    <a:pt x="5664454" y="177038"/>
                  </a:cubicBezTo>
                  <a:cubicBezTo>
                    <a:pt x="5718175" y="209804"/>
                    <a:pt x="5722874" y="258826"/>
                    <a:pt x="5720588" y="317246"/>
                  </a:cubicBezTo>
                  <a:cubicBezTo>
                    <a:pt x="5645785" y="286893"/>
                    <a:pt x="5578094" y="247142"/>
                    <a:pt x="5514975" y="200406"/>
                  </a:cubicBezTo>
                  <a:cubicBezTo>
                    <a:pt x="5484622" y="174752"/>
                    <a:pt x="5489321" y="135001"/>
                    <a:pt x="5482209" y="102235"/>
                  </a:cubicBezTo>
                  <a:cubicBezTo>
                    <a:pt x="5479923" y="83566"/>
                    <a:pt x="5479923" y="67183"/>
                    <a:pt x="5482209" y="48514"/>
                  </a:cubicBezTo>
                  <a:close/>
                  <a:moveTo>
                    <a:pt x="5503291" y="237744"/>
                  </a:moveTo>
                  <a:cubicBezTo>
                    <a:pt x="5538343" y="261112"/>
                    <a:pt x="5563997" y="279781"/>
                    <a:pt x="5589778" y="296164"/>
                  </a:cubicBezTo>
                  <a:lnTo>
                    <a:pt x="5650484" y="335915"/>
                  </a:lnTo>
                  <a:cubicBezTo>
                    <a:pt x="5727573" y="384937"/>
                    <a:pt x="5729986" y="384937"/>
                    <a:pt x="5720588" y="492506"/>
                  </a:cubicBezTo>
                  <a:lnTo>
                    <a:pt x="5533644" y="389636"/>
                  </a:lnTo>
                  <a:cubicBezTo>
                    <a:pt x="5524246" y="382651"/>
                    <a:pt x="5517261" y="375666"/>
                    <a:pt x="5514975" y="363982"/>
                  </a:cubicBezTo>
                  <a:cubicBezTo>
                    <a:pt x="5510276" y="326644"/>
                    <a:pt x="5507990" y="289179"/>
                    <a:pt x="5503291" y="237744"/>
                  </a:cubicBezTo>
                  <a:close/>
                  <a:moveTo>
                    <a:pt x="5526659" y="401320"/>
                  </a:moveTo>
                  <a:lnTo>
                    <a:pt x="5725287" y="518160"/>
                  </a:lnTo>
                  <a:cubicBezTo>
                    <a:pt x="5727573" y="569595"/>
                    <a:pt x="5729986" y="623316"/>
                    <a:pt x="5734685" y="681736"/>
                  </a:cubicBezTo>
                  <a:lnTo>
                    <a:pt x="5526659" y="597662"/>
                  </a:lnTo>
                  <a:lnTo>
                    <a:pt x="5526659" y="401320"/>
                  </a:lnTo>
                  <a:close/>
                  <a:moveTo>
                    <a:pt x="5528945" y="635000"/>
                  </a:moveTo>
                  <a:lnTo>
                    <a:pt x="5739257" y="735457"/>
                  </a:lnTo>
                  <a:lnTo>
                    <a:pt x="5739257" y="889762"/>
                  </a:lnTo>
                  <a:lnTo>
                    <a:pt x="5697220" y="878078"/>
                  </a:lnTo>
                  <a:cubicBezTo>
                    <a:pt x="5659882" y="861695"/>
                    <a:pt x="5624830" y="840740"/>
                    <a:pt x="5585079" y="826643"/>
                  </a:cubicBezTo>
                  <a:cubicBezTo>
                    <a:pt x="5545329" y="812546"/>
                    <a:pt x="5526659" y="791591"/>
                    <a:pt x="5528945" y="749554"/>
                  </a:cubicBezTo>
                  <a:cubicBezTo>
                    <a:pt x="5531231" y="714502"/>
                    <a:pt x="5528945" y="679450"/>
                    <a:pt x="5528945" y="635000"/>
                  </a:cubicBezTo>
                  <a:close/>
                  <a:moveTo>
                    <a:pt x="5533644" y="831342"/>
                  </a:moveTo>
                  <a:cubicBezTo>
                    <a:pt x="5559298" y="840740"/>
                    <a:pt x="5575681" y="847725"/>
                    <a:pt x="5592064" y="856996"/>
                  </a:cubicBezTo>
                  <a:cubicBezTo>
                    <a:pt x="5620131" y="873379"/>
                    <a:pt x="5648198" y="889762"/>
                    <a:pt x="5676138" y="901446"/>
                  </a:cubicBezTo>
                  <a:cubicBezTo>
                    <a:pt x="5736844" y="920115"/>
                    <a:pt x="5757926" y="959866"/>
                    <a:pt x="5755640" y="1018286"/>
                  </a:cubicBezTo>
                  <a:cubicBezTo>
                    <a:pt x="5755640" y="1043940"/>
                    <a:pt x="5757926" y="1069721"/>
                    <a:pt x="5760339" y="1102360"/>
                  </a:cubicBezTo>
                  <a:lnTo>
                    <a:pt x="5547741" y="983234"/>
                  </a:lnTo>
                  <a:cubicBezTo>
                    <a:pt x="5543042" y="938784"/>
                    <a:pt x="5538343" y="892048"/>
                    <a:pt x="5533771" y="831342"/>
                  </a:cubicBezTo>
                  <a:close/>
                  <a:moveTo>
                    <a:pt x="5547614" y="1025271"/>
                  </a:moveTo>
                  <a:cubicBezTo>
                    <a:pt x="5617718" y="1060323"/>
                    <a:pt x="5680837" y="1090676"/>
                    <a:pt x="5741543" y="1125728"/>
                  </a:cubicBezTo>
                  <a:cubicBezTo>
                    <a:pt x="5753227" y="1132713"/>
                    <a:pt x="5760212" y="1146810"/>
                    <a:pt x="5762625" y="1160780"/>
                  </a:cubicBezTo>
                  <a:cubicBezTo>
                    <a:pt x="5767324" y="1202817"/>
                    <a:pt x="5769610" y="1247267"/>
                    <a:pt x="5772023" y="1289304"/>
                  </a:cubicBezTo>
                  <a:lnTo>
                    <a:pt x="5760339" y="1298702"/>
                  </a:lnTo>
                  <a:lnTo>
                    <a:pt x="5547741" y="1177163"/>
                  </a:lnTo>
                  <a:lnTo>
                    <a:pt x="5547741" y="1025271"/>
                  </a:lnTo>
                  <a:close/>
                  <a:moveTo>
                    <a:pt x="5542915" y="1200531"/>
                  </a:moveTo>
                  <a:lnTo>
                    <a:pt x="5750941" y="1326769"/>
                  </a:lnTo>
                  <a:cubicBezTo>
                    <a:pt x="5760339" y="1331468"/>
                    <a:pt x="5767324" y="1340739"/>
                    <a:pt x="5769610" y="1352423"/>
                  </a:cubicBezTo>
                  <a:cubicBezTo>
                    <a:pt x="5769610" y="1387475"/>
                    <a:pt x="5764911" y="1422527"/>
                    <a:pt x="5762625" y="1462278"/>
                  </a:cubicBezTo>
                  <a:lnTo>
                    <a:pt x="5519548" y="1280033"/>
                  </a:lnTo>
                  <a:lnTo>
                    <a:pt x="5542916" y="1200531"/>
                  </a:lnTo>
                  <a:close/>
                  <a:moveTo>
                    <a:pt x="5225034" y="42291"/>
                  </a:moveTo>
                  <a:cubicBezTo>
                    <a:pt x="5289931" y="42291"/>
                    <a:pt x="5355717" y="43815"/>
                    <a:pt x="5423789" y="43815"/>
                  </a:cubicBezTo>
                  <a:cubicBezTo>
                    <a:pt x="5437759" y="97536"/>
                    <a:pt x="5447157" y="153670"/>
                    <a:pt x="5456555" y="214376"/>
                  </a:cubicBezTo>
                  <a:cubicBezTo>
                    <a:pt x="5472938" y="380238"/>
                    <a:pt x="5482209" y="548513"/>
                    <a:pt x="5479923" y="716788"/>
                  </a:cubicBezTo>
                  <a:cubicBezTo>
                    <a:pt x="5479923" y="805561"/>
                    <a:pt x="5491607" y="896747"/>
                    <a:pt x="5493893" y="985520"/>
                  </a:cubicBezTo>
                  <a:cubicBezTo>
                    <a:pt x="5496179" y="1053338"/>
                    <a:pt x="5493893" y="1123442"/>
                    <a:pt x="5489194" y="1191133"/>
                  </a:cubicBezTo>
                  <a:cubicBezTo>
                    <a:pt x="5484495" y="1249553"/>
                    <a:pt x="5479796" y="1251839"/>
                    <a:pt x="5421376" y="1256538"/>
                  </a:cubicBezTo>
                  <a:cubicBezTo>
                    <a:pt x="5325618" y="1261237"/>
                    <a:pt x="5229733" y="1265936"/>
                    <a:pt x="5136261" y="1275207"/>
                  </a:cubicBezTo>
                  <a:cubicBezTo>
                    <a:pt x="4947031" y="1293876"/>
                    <a:pt x="4752975" y="1312545"/>
                    <a:pt x="4563745" y="1338326"/>
                  </a:cubicBezTo>
                  <a:cubicBezTo>
                    <a:pt x="4339463" y="1366393"/>
                    <a:pt x="4110355" y="1385062"/>
                    <a:pt x="3883660" y="1389761"/>
                  </a:cubicBezTo>
                  <a:lnTo>
                    <a:pt x="2560955" y="1431798"/>
                  </a:lnTo>
                  <a:cubicBezTo>
                    <a:pt x="2320290" y="1438783"/>
                    <a:pt x="2079625" y="1450467"/>
                    <a:pt x="1838833" y="1455166"/>
                  </a:cubicBezTo>
                  <a:lnTo>
                    <a:pt x="588645" y="1480820"/>
                  </a:lnTo>
                  <a:cubicBezTo>
                    <a:pt x="425069" y="1483106"/>
                    <a:pt x="259207" y="1497203"/>
                    <a:pt x="95631" y="1504188"/>
                  </a:cubicBezTo>
                  <a:lnTo>
                    <a:pt x="65278" y="1497203"/>
                  </a:lnTo>
                  <a:lnTo>
                    <a:pt x="62992" y="1480820"/>
                  </a:lnTo>
                  <a:cubicBezTo>
                    <a:pt x="56007" y="1333627"/>
                    <a:pt x="56007" y="1186434"/>
                    <a:pt x="65278" y="1039114"/>
                  </a:cubicBezTo>
                  <a:cubicBezTo>
                    <a:pt x="79248" y="877824"/>
                    <a:pt x="86360" y="718947"/>
                    <a:pt x="95631" y="557784"/>
                  </a:cubicBezTo>
                  <a:lnTo>
                    <a:pt x="105029" y="293751"/>
                  </a:lnTo>
                  <a:cubicBezTo>
                    <a:pt x="107315" y="230632"/>
                    <a:pt x="109728" y="223647"/>
                    <a:pt x="175133" y="214249"/>
                  </a:cubicBezTo>
                  <a:cubicBezTo>
                    <a:pt x="303657" y="193167"/>
                    <a:pt x="434467" y="176911"/>
                    <a:pt x="562991" y="162814"/>
                  </a:cubicBezTo>
                  <a:cubicBezTo>
                    <a:pt x="747522" y="143764"/>
                    <a:pt x="932434" y="139319"/>
                    <a:pt x="1117600" y="139319"/>
                  </a:cubicBezTo>
                  <a:cubicBezTo>
                    <a:pt x="1276985" y="139319"/>
                    <a:pt x="1436624" y="142621"/>
                    <a:pt x="1596263" y="142621"/>
                  </a:cubicBezTo>
                  <a:cubicBezTo>
                    <a:pt x="1634363" y="142621"/>
                    <a:pt x="1672463" y="142494"/>
                    <a:pt x="1710563" y="141986"/>
                  </a:cubicBezTo>
                  <a:cubicBezTo>
                    <a:pt x="2159254" y="135001"/>
                    <a:pt x="2605532" y="120904"/>
                    <a:pt x="3054223" y="113919"/>
                  </a:cubicBezTo>
                  <a:lnTo>
                    <a:pt x="3647821" y="111633"/>
                  </a:lnTo>
                  <a:cubicBezTo>
                    <a:pt x="3900170" y="109347"/>
                    <a:pt x="4152519" y="106934"/>
                    <a:pt x="4404995" y="95250"/>
                  </a:cubicBezTo>
                  <a:cubicBezTo>
                    <a:pt x="4629277" y="85852"/>
                    <a:pt x="4855972" y="60198"/>
                    <a:pt x="5080381" y="46228"/>
                  </a:cubicBezTo>
                  <a:cubicBezTo>
                    <a:pt x="5128387" y="43180"/>
                    <a:pt x="5176520" y="42418"/>
                    <a:pt x="5225161" y="42418"/>
                  </a:cubicBezTo>
                  <a:close/>
                  <a:moveTo>
                    <a:pt x="5439918" y="1298702"/>
                  </a:moveTo>
                  <a:cubicBezTo>
                    <a:pt x="5480939" y="1298702"/>
                    <a:pt x="5514975" y="1316863"/>
                    <a:pt x="5547614" y="1347724"/>
                  </a:cubicBezTo>
                  <a:cubicBezTo>
                    <a:pt x="5592064" y="1385062"/>
                    <a:pt x="5638800" y="1422527"/>
                    <a:pt x="5687823" y="1457579"/>
                  </a:cubicBezTo>
                  <a:lnTo>
                    <a:pt x="5722875" y="1485646"/>
                  </a:lnTo>
                  <a:lnTo>
                    <a:pt x="5715890" y="1492631"/>
                  </a:lnTo>
                  <a:lnTo>
                    <a:pt x="5706492" y="1499616"/>
                  </a:lnTo>
                  <a:cubicBezTo>
                    <a:pt x="5703317" y="1499489"/>
                    <a:pt x="5700142" y="1499489"/>
                    <a:pt x="5696967" y="1499489"/>
                  </a:cubicBezTo>
                  <a:cubicBezTo>
                    <a:pt x="5625974" y="1499489"/>
                    <a:pt x="5560950" y="1523746"/>
                    <a:pt x="5493894" y="1539367"/>
                  </a:cubicBezTo>
                  <a:cubicBezTo>
                    <a:pt x="5487925" y="1541526"/>
                    <a:pt x="5481575" y="1542542"/>
                    <a:pt x="5475352" y="1542542"/>
                  </a:cubicBezTo>
                  <a:cubicBezTo>
                    <a:pt x="5454905" y="1542542"/>
                    <a:pt x="5434585" y="1531493"/>
                    <a:pt x="5423790" y="1513586"/>
                  </a:cubicBezTo>
                  <a:cubicBezTo>
                    <a:pt x="5379340" y="1455166"/>
                    <a:pt x="5332604" y="1401445"/>
                    <a:pt x="5285868" y="1345311"/>
                  </a:cubicBezTo>
                  <a:lnTo>
                    <a:pt x="5269485" y="1317244"/>
                  </a:lnTo>
                  <a:cubicBezTo>
                    <a:pt x="5283455" y="1314958"/>
                    <a:pt x="5295139" y="1312545"/>
                    <a:pt x="5309236" y="1310259"/>
                  </a:cubicBezTo>
                  <a:lnTo>
                    <a:pt x="5402708" y="1303274"/>
                  </a:lnTo>
                  <a:cubicBezTo>
                    <a:pt x="5415789" y="1300099"/>
                    <a:pt x="5428108" y="1298702"/>
                    <a:pt x="5439919" y="1298702"/>
                  </a:cubicBezTo>
                  <a:close/>
                  <a:moveTo>
                    <a:pt x="5213478" y="1314958"/>
                  </a:moveTo>
                  <a:cubicBezTo>
                    <a:pt x="5225162" y="1317244"/>
                    <a:pt x="5236845" y="1321943"/>
                    <a:pt x="5246243" y="1331341"/>
                  </a:cubicBezTo>
                  <a:cubicBezTo>
                    <a:pt x="5304663" y="1401445"/>
                    <a:pt x="5363083" y="1471549"/>
                    <a:pt x="5428488" y="1551051"/>
                  </a:cubicBezTo>
                  <a:lnTo>
                    <a:pt x="5148073" y="1588389"/>
                  </a:lnTo>
                  <a:lnTo>
                    <a:pt x="4989195" y="1326642"/>
                  </a:lnTo>
                  <a:cubicBezTo>
                    <a:pt x="5068698" y="1321943"/>
                    <a:pt x="5141087" y="1317244"/>
                    <a:pt x="5213478" y="1314958"/>
                  </a:cubicBezTo>
                  <a:close/>
                  <a:moveTo>
                    <a:pt x="4961129" y="1331341"/>
                  </a:moveTo>
                  <a:lnTo>
                    <a:pt x="5117719" y="1593088"/>
                  </a:lnTo>
                  <a:lnTo>
                    <a:pt x="4809236" y="1635125"/>
                  </a:lnTo>
                  <a:lnTo>
                    <a:pt x="4657344" y="1368679"/>
                  </a:lnTo>
                  <a:lnTo>
                    <a:pt x="4961129" y="1331341"/>
                  </a:lnTo>
                  <a:close/>
                  <a:moveTo>
                    <a:pt x="4631691" y="1375791"/>
                  </a:moveTo>
                  <a:lnTo>
                    <a:pt x="4774185" y="1637538"/>
                  </a:lnTo>
                  <a:cubicBezTo>
                    <a:pt x="4718050" y="1639824"/>
                    <a:pt x="4669029" y="1644523"/>
                    <a:pt x="4620006" y="1644523"/>
                  </a:cubicBezTo>
                  <a:cubicBezTo>
                    <a:pt x="4610608" y="1642237"/>
                    <a:pt x="4601337" y="1637538"/>
                    <a:pt x="4594353" y="1628140"/>
                  </a:cubicBezTo>
                  <a:cubicBezTo>
                    <a:pt x="4549903" y="1553337"/>
                    <a:pt x="4507866" y="1478534"/>
                    <a:pt x="4461130" y="1396746"/>
                  </a:cubicBezTo>
                  <a:lnTo>
                    <a:pt x="4631691" y="1375664"/>
                  </a:lnTo>
                  <a:close/>
                  <a:moveTo>
                    <a:pt x="4437762" y="1396873"/>
                  </a:moveTo>
                  <a:lnTo>
                    <a:pt x="4561587" y="1646936"/>
                  </a:lnTo>
                  <a:lnTo>
                    <a:pt x="4360673" y="1656334"/>
                  </a:lnTo>
                  <a:lnTo>
                    <a:pt x="4234435" y="1417955"/>
                  </a:lnTo>
                  <a:lnTo>
                    <a:pt x="4437762" y="1396873"/>
                  </a:lnTo>
                  <a:close/>
                  <a:moveTo>
                    <a:pt x="4194683" y="1420241"/>
                  </a:moveTo>
                  <a:cubicBezTo>
                    <a:pt x="4227449" y="1499743"/>
                    <a:pt x="4257803" y="1574419"/>
                    <a:pt x="4292855" y="1656207"/>
                  </a:cubicBezTo>
                  <a:lnTo>
                    <a:pt x="4017010" y="1672590"/>
                  </a:lnTo>
                  <a:lnTo>
                    <a:pt x="3886200" y="1431925"/>
                  </a:lnTo>
                  <a:lnTo>
                    <a:pt x="4194683" y="1420241"/>
                  </a:lnTo>
                  <a:close/>
                  <a:moveTo>
                    <a:pt x="3785998" y="1428496"/>
                  </a:moveTo>
                  <a:cubicBezTo>
                    <a:pt x="3806191" y="1428496"/>
                    <a:pt x="3826257" y="1428750"/>
                    <a:pt x="3846450" y="1429512"/>
                  </a:cubicBezTo>
                  <a:cubicBezTo>
                    <a:pt x="3858134" y="1431798"/>
                    <a:pt x="3867532" y="1438910"/>
                    <a:pt x="3874517" y="1450594"/>
                  </a:cubicBezTo>
                  <a:cubicBezTo>
                    <a:pt x="3909569" y="1520698"/>
                    <a:pt x="3942335" y="1595501"/>
                    <a:pt x="3979673" y="1674876"/>
                  </a:cubicBezTo>
                  <a:lnTo>
                    <a:pt x="3776345" y="1688846"/>
                  </a:lnTo>
                  <a:lnTo>
                    <a:pt x="3657219" y="1429512"/>
                  </a:lnTo>
                  <a:cubicBezTo>
                    <a:pt x="3703955" y="1429512"/>
                    <a:pt x="3745485" y="1428496"/>
                    <a:pt x="3785998" y="1428496"/>
                  </a:cubicBezTo>
                  <a:close/>
                  <a:moveTo>
                    <a:pt x="3428238" y="1445895"/>
                  </a:moveTo>
                  <a:lnTo>
                    <a:pt x="3528695" y="1698244"/>
                  </a:lnTo>
                  <a:lnTo>
                    <a:pt x="3283331" y="1698244"/>
                  </a:lnTo>
                  <a:lnTo>
                    <a:pt x="3194558" y="1445895"/>
                  </a:lnTo>
                  <a:close/>
                  <a:moveTo>
                    <a:pt x="3624580" y="1434211"/>
                  </a:moveTo>
                  <a:cubicBezTo>
                    <a:pt x="3636264" y="1434211"/>
                    <a:pt x="3645662" y="1441196"/>
                    <a:pt x="3650234" y="1450594"/>
                  </a:cubicBezTo>
                  <a:cubicBezTo>
                    <a:pt x="3687572" y="1527683"/>
                    <a:pt x="3722624" y="1604772"/>
                    <a:pt x="3760089" y="1688973"/>
                  </a:cubicBezTo>
                  <a:lnTo>
                    <a:pt x="3556762" y="1698371"/>
                  </a:lnTo>
                  <a:cubicBezTo>
                    <a:pt x="3523996" y="1611884"/>
                    <a:pt x="3491357" y="1530096"/>
                    <a:pt x="3453892" y="1439037"/>
                  </a:cubicBezTo>
                  <a:lnTo>
                    <a:pt x="3624453" y="1434338"/>
                  </a:lnTo>
                  <a:close/>
                  <a:moveTo>
                    <a:pt x="3154934" y="1450594"/>
                  </a:moveTo>
                  <a:lnTo>
                    <a:pt x="3257804" y="1702943"/>
                  </a:lnTo>
                  <a:lnTo>
                    <a:pt x="3033522" y="1712341"/>
                  </a:lnTo>
                  <a:lnTo>
                    <a:pt x="2895600" y="1455293"/>
                  </a:lnTo>
                  <a:cubicBezTo>
                    <a:pt x="2942336" y="1453007"/>
                    <a:pt x="2986786" y="1450594"/>
                    <a:pt x="3026410" y="1450594"/>
                  </a:cubicBezTo>
                  <a:close/>
                  <a:moveTo>
                    <a:pt x="2874518" y="1457579"/>
                  </a:moveTo>
                  <a:cubicBezTo>
                    <a:pt x="2909570" y="1544066"/>
                    <a:pt x="2942336" y="1625854"/>
                    <a:pt x="2979674" y="1714627"/>
                  </a:cubicBezTo>
                  <a:cubicBezTo>
                    <a:pt x="2963291" y="1716913"/>
                    <a:pt x="2944622" y="1719326"/>
                    <a:pt x="2928239" y="1721612"/>
                  </a:cubicBezTo>
                  <a:lnTo>
                    <a:pt x="2788031" y="1731010"/>
                  </a:lnTo>
                  <a:cubicBezTo>
                    <a:pt x="2784475" y="1731772"/>
                    <a:pt x="2780792" y="1732153"/>
                    <a:pt x="2777236" y="1732153"/>
                  </a:cubicBezTo>
                  <a:cubicBezTo>
                    <a:pt x="2760091" y="1732153"/>
                    <a:pt x="2744343" y="1723136"/>
                    <a:pt x="2736596" y="1707642"/>
                  </a:cubicBezTo>
                  <a:cubicBezTo>
                    <a:pt x="2699258" y="1630553"/>
                    <a:pt x="2664206" y="1553464"/>
                    <a:pt x="2622042" y="1469263"/>
                  </a:cubicBezTo>
                  <a:lnTo>
                    <a:pt x="2874391" y="1457579"/>
                  </a:lnTo>
                  <a:close/>
                  <a:moveTo>
                    <a:pt x="2212594" y="1483614"/>
                  </a:moveTo>
                  <a:cubicBezTo>
                    <a:pt x="2239137" y="1483614"/>
                    <a:pt x="2265426" y="1484884"/>
                    <a:pt x="2288032" y="1487932"/>
                  </a:cubicBezTo>
                  <a:cubicBezTo>
                    <a:pt x="2313686" y="1569720"/>
                    <a:pt x="2341753" y="1656207"/>
                    <a:pt x="2369820" y="1744980"/>
                  </a:cubicBezTo>
                  <a:lnTo>
                    <a:pt x="2168652" y="1744980"/>
                  </a:lnTo>
                  <a:lnTo>
                    <a:pt x="2075180" y="1497330"/>
                  </a:lnTo>
                  <a:cubicBezTo>
                    <a:pt x="2100453" y="1489456"/>
                    <a:pt x="2156841" y="1483614"/>
                    <a:pt x="2212340" y="1483614"/>
                  </a:cubicBezTo>
                  <a:close/>
                  <a:moveTo>
                    <a:pt x="2501011" y="1475232"/>
                  </a:moveTo>
                  <a:cubicBezTo>
                    <a:pt x="2531364" y="1475232"/>
                    <a:pt x="2562987" y="1476248"/>
                    <a:pt x="2598801" y="1476248"/>
                  </a:cubicBezTo>
                  <a:lnTo>
                    <a:pt x="2696972" y="1735582"/>
                  </a:lnTo>
                  <a:lnTo>
                    <a:pt x="2411857" y="1747266"/>
                  </a:lnTo>
                  <a:lnTo>
                    <a:pt x="2318385" y="1487932"/>
                  </a:lnTo>
                  <a:cubicBezTo>
                    <a:pt x="2347087" y="1477899"/>
                    <a:pt x="2375662" y="1476629"/>
                    <a:pt x="2403856" y="1476629"/>
                  </a:cubicBezTo>
                  <a:cubicBezTo>
                    <a:pt x="2413127" y="1476629"/>
                    <a:pt x="2422271" y="1476756"/>
                    <a:pt x="2431415" y="1476756"/>
                  </a:cubicBezTo>
                  <a:cubicBezTo>
                    <a:pt x="2439797" y="1476756"/>
                    <a:pt x="2448052" y="1476629"/>
                    <a:pt x="2456307" y="1476248"/>
                  </a:cubicBezTo>
                  <a:cubicBezTo>
                    <a:pt x="2471166" y="1475486"/>
                    <a:pt x="2485898" y="1475232"/>
                    <a:pt x="2501011" y="1475232"/>
                  </a:cubicBezTo>
                  <a:close/>
                  <a:moveTo>
                    <a:pt x="1191768" y="1523111"/>
                  </a:moveTo>
                  <a:lnTo>
                    <a:pt x="1285240" y="1756791"/>
                  </a:lnTo>
                  <a:cubicBezTo>
                    <a:pt x="1261872" y="1757553"/>
                    <a:pt x="1238504" y="1757807"/>
                    <a:pt x="1215263" y="1757807"/>
                  </a:cubicBezTo>
                  <a:cubicBezTo>
                    <a:pt x="1168908" y="1757807"/>
                    <a:pt x="1123188" y="1756791"/>
                    <a:pt x="1079500" y="1756791"/>
                  </a:cubicBezTo>
                  <a:lnTo>
                    <a:pt x="950976" y="1523111"/>
                  </a:lnTo>
                  <a:close/>
                  <a:moveTo>
                    <a:pt x="2015363" y="1492758"/>
                  </a:moveTo>
                  <a:cubicBezTo>
                    <a:pt x="2049526" y="1492758"/>
                    <a:pt x="2050796" y="1494663"/>
                    <a:pt x="2063496" y="1532509"/>
                  </a:cubicBezTo>
                  <a:cubicBezTo>
                    <a:pt x="2086864" y="1602613"/>
                    <a:pt x="2105533" y="1670431"/>
                    <a:pt x="2128901" y="1745107"/>
                  </a:cubicBezTo>
                  <a:cubicBezTo>
                    <a:pt x="2117217" y="1749806"/>
                    <a:pt x="2103247" y="1752092"/>
                    <a:pt x="2091563" y="1754505"/>
                  </a:cubicBezTo>
                  <a:lnTo>
                    <a:pt x="1918589" y="1759204"/>
                  </a:lnTo>
                  <a:cubicBezTo>
                    <a:pt x="1915414" y="1759585"/>
                    <a:pt x="1912366" y="1759712"/>
                    <a:pt x="1909445" y="1759712"/>
                  </a:cubicBezTo>
                  <a:cubicBezTo>
                    <a:pt x="1892300" y="1759712"/>
                    <a:pt x="1877568" y="1753362"/>
                    <a:pt x="1869567" y="1733423"/>
                  </a:cubicBezTo>
                  <a:cubicBezTo>
                    <a:pt x="1839214" y="1656334"/>
                    <a:pt x="1808861" y="1581531"/>
                    <a:pt x="1776095" y="1497457"/>
                  </a:cubicBezTo>
                  <a:cubicBezTo>
                    <a:pt x="1818132" y="1497457"/>
                    <a:pt x="1853184" y="1495171"/>
                    <a:pt x="1890649" y="1495171"/>
                  </a:cubicBezTo>
                  <a:lnTo>
                    <a:pt x="2002790" y="1492885"/>
                  </a:lnTo>
                  <a:cubicBezTo>
                    <a:pt x="2007489" y="1492885"/>
                    <a:pt x="2011680" y="1492885"/>
                    <a:pt x="2015490" y="1492885"/>
                  </a:cubicBezTo>
                  <a:close/>
                  <a:moveTo>
                    <a:pt x="1745615" y="1499743"/>
                  </a:moveTo>
                  <a:cubicBezTo>
                    <a:pt x="1775968" y="1583817"/>
                    <a:pt x="1806321" y="1668018"/>
                    <a:pt x="1841373" y="1763776"/>
                  </a:cubicBezTo>
                  <a:lnTo>
                    <a:pt x="1612392" y="1763776"/>
                  </a:lnTo>
                  <a:cubicBezTo>
                    <a:pt x="1582039" y="1681988"/>
                    <a:pt x="1551686" y="1597914"/>
                    <a:pt x="1516634" y="1506728"/>
                  </a:cubicBezTo>
                  <a:cubicBezTo>
                    <a:pt x="1593723" y="1499743"/>
                    <a:pt x="1666240" y="1502029"/>
                    <a:pt x="1745615" y="1499743"/>
                  </a:cubicBezTo>
                  <a:close/>
                  <a:moveTo>
                    <a:pt x="1500251" y="1511427"/>
                  </a:moveTo>
                  <a:lnTo>
                    <a:pt x="1570355" y="1763776"/>
                  </a:lnTo>
                  <a:cubicBezTo>
                    <a:pt x="1558417" y="1765427"/>
                    <a:pt x="1546606" y="1766062"/>
                    <a:pt x="1535049" y="1766062"/>
                  </a:cubicBezTo>
                  <a:cubicBezTo>
                    <a:pt x="1507236" y="1766062"/>
                    <a:pt x="1480058" y="1762633"/>
                    <a:pt x="1453769" y="1762633"/>
                  </a:cubicBezTo>
                  <a:cubicBezTo>
                    <a:pt x="1445768" y="1762633"/>
                    <a:pt x="1437894" y="1762887"/>
                    <a:pt x="1430147" y="1763776"/>
                  </a:cubicBezTo>
                  <a:cubicBezTo>
                    <a:pt x="1423416" y="1764538"/>
                    <a:pt x="1416939" y="1764792"/>
                    <a:pt x="1410716" y="1764792"/>
                  </a:cubicBezTo>
                  <a:cubicBezTo>
                    <a:pt x="1355090" y="1764792"/>
                    <a:pt x="1322832" y="1736217"/>
                    <a:pt x="1303909" y="1677289"/>
                  </a:cubicBezTo>
                  <a:cubicBezTo>
                    <a:pt x="1282827" y="1621155"/>
                    <a:pt x="1257173" y="1567434"/>
                    <a:pt x="1229106" y="1513713"/>
                  </a:cubicBezTo>
                  <a:lnTo>
                    <a:pt x="1500124" y="1511427"/>
                  </a:lnTo>
                  <a:close/>
                  <a:moveTo>
                    <a:pt x="916051" y="1525397"/>
                  </a:moveTo>
                  <a:lnTo>
                    <a:pt x="1053973" y="1754378"/>
                  </a:lnTo>
                  <a:lnTo>
                    <a:pt x="820293" y="1766062"/>
                  </a:lnTo>
                  <a:cubicBezTo>
                    <a:pt x="775843" y="1688973"/>
                    <a:pt x="733806" y="1614170"/>
                    <a:pt x="684784" y="1527683"/>
                  </a:cubicBezTo>
                  <a:lnTo>
                    <a:pt x="684784" y="1525397"/>
                  </a:lnTo>
                  <a:close/>
                  <a:moveTo>
                    <a:pt x="623951" y="1532382"/>
                  </a:moveTo>
                  <a:cubicBezTo>
                    <a:pt x="637921" y="1534668"/>
                    <a:pt x="649605" y="1544066"/>
                    <a:pt x="656717" y="1555750"/>
                  </a:cubicBezTo>
                  <a:cubicBezTo>
                    <a:pt x="694055" y="1621155"/>
                    <a:pt x="729107" y="1688973"/>
                    <a:pt x="768858" y="1763776"/>
                  </a:cubicBezTo>
                  <a:lnTo>
                    <a:pt x="301498" y="1794129"/>
                  </a:lnTo>
                  <a:lnTo>
                    <a:pt x="81788" y="1560449"/>
                  </a:lnTo>
                  <a:cubicBezTo>
                    <a:pt x="159004" y="1554226"/>
                    <a:pt x="226949" y="1546098"/>
                    <a:pt x="293878" y="1546098"/>
                  </a:cubicBezTo>
                  <a:cubicBezTo>
                    <a:pt x="301879" y="1546098"/>
                    <a:pt x="309880" y="1546225"/>
                    <a:pt x="317881" y="1546479"/>
                  </a:cubicBezTo>
                  <a:lnTo>
                    <a:pt x="413639" y="1707769"/>
                  </a:lnTo>
                  <a:lnTo>
                    <a:pt x="437007" y="1745107"/>
                  </a:lnTo>
                  <a:cubicBezTo>
                    <a:pt x="445389" y="1755140"/>
                    <a:pt x="453644" y="1763903"/>
                    <a:pt x="464566" y="1763903"/>
                  </a:cubicBezTo>
                  <a:cubicBezTo>
                    <a:pt x="468884" y="1763903"/>
                    <a:pt x="473710" y="1762506"/>
                    <a:pt x="479044" y="1759077"/>
                  </a:cubicBezTo>
                  <a:cubicBezTo>
                    <a:pt x="497713" y="1747393"/>
                    <a:pt x="490728" y="1731010"/>
                    <a:pt x="481330" y="1714627"/>
                  </a:cubicBezTo>
                  <a:lnTo>
                    <a:pt x="422910" y="1618869"/>
                  </a:lnTo>
                  <a:cubicBezTo>
                    <a:pt x="406527" y="1595501"/>
                    <a:pt x="392557" y="1574419"/>
                    <a:pt x="369189" y="1541780"/>
                  </a:cubicBezTo>
                  <a:cubicBezTo>
                    <a:pt x="460375" y="1537081"/>
                    <a:pt x="542163" y="1534795"/>
                    <a:pt x="623951" y="1532382"/>
                  </a:cubicBezTo>
                  <a:close/>
                  <a:moveTo>
                    <a:pt x="5378577" y="0"/>
                  </a:moveTo>
                  <a:cubicBezTo>
                    <a:pt x="5368798" y="0"/>
                    <a:pt x="5358892" y="635"/>
                    <a:pt x="5348986" y="1778"/>
                  </a:cubicBezTo>
                  <a:cubicBezTo>
                    <a:pt x="5225161" y="6477"/>
                    <a:pt x="5098923" y="11176"/>
                    <a:pt x="4975098" y="18161"/>
                  </a:cubicBezTo>
                  <a:lnTo>
                    <a:pt x="4869942" y="27559"/>
                  </a:lnTo>
                  <a:cubicBezTo>
                    <a:pt x="4510024" y="41529"/>
                    <a:pt x="4150233" y="55626"/>
                    <a:pt x="3790315" y="64897"/>
                  </a:cubicBezTo>
                  <a:cubicBezTo>
                    <a:pt x="3507613" y="71882"/>
                    <a:pt x="3222498" y="71882"/>
                    <a:pt x="2939669" y="76581"/>
                  </a:cubicBezTo>
                  <a:cubicBezTo>
                    <a:pt x="2759710" y="81280"/>
                    <a:pt x="2582164" y="92964"/>
                    <a:pt x="2402205" y="95250"/>
                  </a:cubicBezTo>
                  <a:cubicBezTo>
                    <a:pt x="2044700" y="99949"/>
                    <a:pt x="1689481" y="104648"/>
                    <a:pt x="1331976" y="104648"/>
                  </a:cubicBezTo>
                  <a:cubicBezTo>
                    <a:pt x="1293876" y="104648"/>
                    <a:pt x="1255903" y="104648"/>
                    <a:pt x="1217803" y="104648"/>
                  </a:cubicBezTo>
                  <a:cubicBezTo>
                    <a:pt x="989457" y="104648"/>
                    <a:pt x="761111" y="106426"/>
                    <a:pt x="532765" y="130429"/>
                  </a:cubicBezTo>
                  <a:cubicBezTo>
                    <a:pt x="397256" y="144399"/>
                    <a:pt x="264033" y="167767"/>
                    <a:pt x="128524" y="184150"/>
                  </a:cubicBezTo>
                  <a:cubicBezTo>
                    <a:pt x="98171" y="186436"/>
                    <a:pt x="72390" y="209804"/>
                    <a:pt x="67818" y="240284"/>
                  </a:cubicBezTo>
                  <a:cubicBezTo>
                    <a:pt x="65532" y="254254"/>
                    <a:pt x="63119" y="270637"/>
                    <a:pt x="63119" y="284734"/>
                  </a:cubicBezTo>
                  <a:lnTo>
                    <a:pt x="51435" y="564896"/>
                  </a:lnTo>
                  <a:cubicBezTo>
                    <a:pt x="44450" y="719201"/>
                    <a:pt x="37338" y="873379"/>
                    <a:pt x="28067" y="1025271"/>
                  </a:cubicBezTo>
                  <a:lnTo>
                    <a:pt x="6985" y="1128141"/>
                  </a:lnTo>
                  <a:lnTo>
                    <a:pt x="0" y="1527683"/>
                  </a:lnTo>
                  <a:cubicBezTo>
                    <a:pt x="16383" y="1541653"/>
                    <a:pt x="32766" y="1555750"/>
                    <a:pt x="46736" y="1572133"/>
                  </a:cubicBezTo>
                  <a:lnTo>
                    <a:pt x="200914" y="1766062"/>
                  </a:lnTo>
                  <a:cubicBezTo>
                    <a:pt x="227711" y="1803146"/>
                    <a:pt x="272669" y="1825752"/>
                    <a:pt x="319786" y="1825752"/>
                  </a:cubicBezTo>
                  <a:cubicBezTo>
                    <a:pt x="326136" y="1825752"/>
                    <a:pt x="332486" y="1825371"/>
                    <a:pt x="338836" y="1824482"/>
                  </a:cubicBezTo>
                  <a:cubicBezTo>
                    <a:pt x="439293" y="1817497"/>
                    <a:pt x="539750" y="1815084"/>
                    <a:pt x="640334" y="1812798"/>
                  </a:cubicBezTo>
                  <a:cubicBezTo>
                    <a:pt x="818261" y="1809496"/>
                    <a:pt x="996188" y="1800225"/>
                    <a:pt x="1174242" y="1800225"/>
                  </a:cubicBezTo>
                  <a:cubicBezTo>
                    <a:pt x="1246378" y="1800225"/>
                    <a:pt x="1318387" y="1801749"/>
                    <a:pt x="1390523" y="1805813"/>
                  </a:cubicBezTo>
                  <a:cubicBezTo>
                    <a:pt x="1462405" y="1809242"/>
                    <a:pt x="1535430" y="1811401"/>
                    <a:pt x="1607947" y="1811401"/>
                  </a:cubicBezTo>
                  <a:cubicBezTo>
                    <a:pt x="1634490" y="1811401"/>
                    <a:pt x="1660906" y="1811147"/>
                    <a:pt x="1687195" y="1810512"/>
                  </a:cubicBezTo>
                  <a:cubicBezTo>
                    <a:pt x="1955927" y="1803527"/>
                    <a:pt x="2222373" y="1794129"/>
                    <a:pt x="2488692" y="1784858"/>
                  </a:cubicBezTo>
                  <a:lnTo>
                    <a:pt x="2724658" y="1770888"/>
                  </a:lnTo>
                  <a:cubicBezTo>
                    <a:pt x="2862580" y="1761490"/>
                    <a:pt x="2998089" y="1747520"/>
                    <a:pt x="3133598" y="1742821"/>
                  </a:cubicBezTo>
                  <a:lnTo>
                    <a:pt x="3839337" y="1719453"/>
                  </a:lnTo>
                  <a:cubicBezTo>
                    <a:pt x="3995928" y="1712468"/>
                    <a:pt x="4154805" y="1693799"/>
                    <a:pt x="4313682" y="1689100"/>
                  </a:cubicBezTo>
                  <a:cubicBezTo>
                    <a:pt x="4561332" y="1686814"/>
                    <a:pt x="4806696" y="1670431"/>
                    <a:pt x="5052187" y="1642364"/>
                  </a:cubicBezTo>
                  <a:cubicBezTo>
                    <a:pt x="5269484" y="1614297"/>
                    <a:pt x="5484495" y="1586230"/>
                    <a:pt x="5699506" y="1541907"/>
                  </a:cubicBezTo>
                  <a:cubicBezTo>
                    <a:pt x="5774309" y="1527937"/>
                    <a:pt x="5792978" y="1504569"/>
                    <a:pt x="5797677" y="1429766"/>
                  </a:cubicBezTo>
                  <a:lnTo>
                    <a:pt x="5797677" y="1392428"/>
                  </a:lnTo>
                  <a:cubicBezTo>
                    <a:pt x="5811647" y="1179830"/>
                    <a:pt x="5783707" y="967105"/>
                    <a:pt x="5772023" y="754507"/>
                  </a:cubicBezTo>
                  <a:cubicBezTo>
                    <a:pt x="5765038" y="649351"/>
                    <a:pt x="5746369" y="544195"/>
                    <a:pt x="5762625" y="436753"/>
                  </a:cubicBezTo>
                  <a:cubicBezTo>
                    <a:pt x="5764911" y="406400"/>
                    <a:pt x="5762625" y="373634"/>
                    <a:pt x="5755641" y="343281"/>
                  </a:cubicBezTo>
                  <a:cubicBezTo>
                    <a:pt x="5748656" y="310515"/>
                    <a:pt x="5746243" y="275463"/>
                    <a:pt x="5748656" y="242824"/>
                  </a:cubicBezTo>
                  <a:cubicBezTo>
                    <a:pt x="5753355" y="214757"/>
                    <a:pt x="5739258" y="184404"/>
                    <a:pt x="5713604" y="170434"/>
                  </a:cubicBezTo>
                  <a:lnTo>
                    <a:pt x="5512562" y="39116"/>
                  </a:lnTo>
                  <a:cubicBezTo>
                    <a:pt x="5471922" y="13970"/>
                    <a:pt x="5426329" y="0"/>
                    <a:pt x="5378577" y="0"/>
                  </a:cubicBezTo>
                  <a:close/>
                </a:path>
              </a:pathLst>
            </a:custGeom>
            <a:solidFill>
              <a:srgbClr val="FFFFFF"/>
            </a:solidFill>
          </p:spPr>
        </p:sp>
      </p:grpSp>
      <p:sp>
        <p:nvSpPr>
          <p:cNvPr name="TextBox 25" id="25"/>
          <p:cNvSpPr txBox="true"/>
          <p:nvPr/>
        </p:nvSpPr>
        <p:spPr>
          <a:xfrm rot="0">
            <a:off x="3905136" y="8106604"/>
            <a:ext cx="2366486" cy="459829"/>
          </a:xfrm>
          <a:prstGeom prst="rect">
            <a:avLst/>
          </a:prstGeom>
        </p:spPr>
        <p:txBody>
          <a:bodyPr anchor="t" rtlCol="false" tIns="0" lIns="0" bIns="0" rIns="0">
            <a:spAutoFit/>
          </a:bodyPr>
          <a:lstStyle/>
          <a:p>
            <a:pPr algn="l">
              <a:lnSpc>
                <a:spcPts val="3699"/>
              </a:lnSpc>
            </a:pPr>
            <a:r>
              <a:rPr lang="en-US" sz="2642" spc="71">
                <a:solidFill>
                  <a:srgbClr val="FFFFF4"/>
                </a:solidFill>
                <a:latin typeface="Balsamiq Sans"/>
                <a:ea typeface="Balsamiq Sans"/>
                <a:cs typeface="Balsamiq Sans"/>
                <a:sym typeface="Balsamiq Sans"/>
              </a:rPr>
              <a:t>Naveenkumar </a:t>
            </a:r>
          </a:p>
        </p:txBody>
      </p:sp>
      <p:sp>
        <p:nvSpPr>
          <p:cNvPr name="TextBox 26" id="26"/>
          <p:cNvSpPr txBox="true"/>
          <p:nvPr/>
        </p:nvSpPr>
        <p:spPr>
          <a:xfrm rot="0">
            <a:off x="8489871" y="8092173"/>
            <a:ext cx="976913" cy="459829"/>
          </a:xfrm>
          <a:prstGeom prst="rect">
            <a:avLst/>
          </a:prstGeom>
        </p:spPr>
        <p:txBody>
          <a:bodyPr anchor="t" rtlCol="false" tIns="0" lIns="0" bIns="0" rIns="0">
            <a:spAutoFit/>
          </a:bodyPr>
          <a:lstStyle/>
          <a:p>
            <a:pPr algn="l">
              <a:lnSpc>
                <a:spcPts val="3699"/>
              </a:lnSpc>
            </a:pPr>
            <a:r>
              <a:rPr lang="en-US" sz="2642" spc="71">
                <a:solidFill>
                  <a:srgbClr val="FFFFFF"/>
                </a:solidFill>
                <a:latin typeface="Balsamiq Sans Bold"/>
                <a:ea typeface="Balsamiq Sans Bold"/>
                <a:cs typeface="Balsamiq Sans Bold"/>
                <a:sym typeface="Balsamiq Sans Bold"/>
              </a:rPr>
              <a:t>Akash</a:t>
            </a:r>
          </a:p>
        </p:txBody>
      </p:sp>
      <p:sp>
        <p:nvSpPr>
          <p:cNvPr name="TextBox 27" id="27"/>
          <p:cNvSpPr txBox="true"/>
          <p:nvPr/>
        </p:nvSpPr>
        <p:spPr>
          <a:xfrm rot="0">
            <a:off x="11631797" y="8003381"/>
            <a:ext cx="2429361" cy="459829"/>
          </a:xfrm>
          <a:prstGeom prst="rect">
            <a:avLst/>
          </a:prstGeom>
        </p:spPr>
        <p:txBody>
          <a:bodyPr anchor="t" rtlCol="false" tIns="0" lIns="0" bIns="0" rIns="0">
            <a:spAutoFit/>
          </a:bodyPr>
          <a:lstStyle/>
          <a:p>
            <a:pPr algn="l">
              <a:lnSpc>
                <a:spcPts val="3699"/>
              </a:lnSpc>
            </a:pPr>
            <a:r>
              <a:rPr lang="en-US" sz="2642" spc="71">
                <a:solidFill>
                  <a:srgbClr val="FFFFF4"/>
                </a:solidFill>
                <a:latin typeface="Balsamiq Sans Bold"/>
                <a:ea typeface="Balsamiq Sans Bold"/>
                <a:cs typeface="Balsamiq Sans Bold"/>
                <a:sym typeface="Balsamiq Sans Bold"/>
              </a:rPr>
              <a:t>Abdur Rahman</a:t>
            </a:r>
          </a:p>
        </p:txBody>
      </p:sp>
      <p:sp>
        <p:nvSpPr>
          <p:cNvPr name="TextBox 28" id="28"/>
          <p:cNvSpPr txBox="true"/>
          <p:nvPr/>
        </p:nvSpPr>
        <p:spPr>
          <a:xfrm rot="9960">
            <a:off x="6640723" y="1484322"/>
            <a:ext cx="5652121" cy="1193800"/>
          </a:xfrm>
          <a:prstGeom prst="rect">
            <a:avLst/>
          </a:prstGeom>
        </p:spPr>
        <p:txBody>
          <a:bodyPr anchor="t" rtlCol="false" tIns="0" lIns="0" bIns="0" rIns="0">
            <a:spAutoFit/>
          </a:bodyPr>
          <a:lstStyle/>
          <a:p>
            <a:pPr algn="l">
              <a:lnSpc>
                <a:spcPts val="9799"/>
              </a:lnSpc>
            </a:pPr>
            <a:r>
              <a:rPr lang="en-US" sz="6999">
                <a:solidFill>
                  <a:srgbClr val="000000"/>
                </a:solidFill>
                <a:latin typeface="Caveat Brush"/>
                <a:ea typeface="Caveat Brush"/>
                <a:cs typeface="Caveat Brush"/>
                <a:sym typeface="Caveat Brush"/>
              </a:rPr>
              <a:t>Meet my</a:t>
            </a:r>
            <a:r>
              <a:rPr lang="en-US" sz="6999">
                <a:solidFill>
                  <a:srgbClr val="000000"/>
                </a:solidFill>
                <a:latin typeface="Caveat Brush"/>
                <a:ea typeface="Caveat Brush"/>
                <a:cs typeface="Caveat Brush"/>
                <a:sym typeface="Caveat Brush"/>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13879" y="579106"/>
            <a:ext cx="16893743" cy="9238231"/>
            <a:chOff x="0" y="0"/>
            <a:chExt cx="4449381" cy="2433114"/>
          </a:xfrm>
        </p:grpSpPr>
        <p:sp>
          <p:nvSpPr>
            <p:cNvPr name="Freeform 3" id="3"/>
            <p:cNvSpPr/>
            <p:nvPr/>
          </p:nvSpPr>
          <p:spPr>
            <a:xfrm flipH="false" flipV="false" rot="0">
              <a:off x="0" y="0"/>
              <a:ext cx="4449381" cy="2433114"/>
            </a:xfrm>
            <a:custGeom>
              <a:avLst/>
              <a:gdLst/>
              <a:ahLst/>
              <a:cxnLst/>
              <a:rect r="r" b="b" t="t" l="l"/>
              <a:pathLst>
                <a:path h="2433114" w="4449381">
                  <a:moveTo>
                    <a:pt x="5041" y="0"/>
                  </a:moveTo>
                  <a:lnTo>
                    <a:pt x="4444340" y="0"/>
                  </a:lnTo>
                  <a:cubicBezTo>
                    <a:pt x="4447124" y="0"/>
                    <a:pt x="4449381" y="2257"/>
                    <a:pt x="4449381" y="5041"/>
                  </a:cubicBezTo>
                  <a:lnTo>
                    <a:pt x="4449381" y="2428073"/>
                  </a:lnTo>
                  <a:cubicBezTo>
                    <a:pt x="4449381" y="2429410"/>
                    <a:pt x="4448850" y="2430693"/>
                    <a:pt x="4447905" y="2431638"/>
                  </a:cubicBezTo>
                  <a:cubicBezTo>
                    <a:pt x="4446959" y="2432583"/>
                    <a:pt x="4445677" y="2433114"/>
                    <a:pt x="4444340" y="2433114"/>
                  </a:cubicBezTo>
                  <a:lnTo>
                    <a:pt x="5041" y="2433114"/>
                  </a:lnTo>
                  <a:cubicBezTo>
                    <a:pt x="3704" y="2433114"/>
                    <a:pt x="2422" y="2432583"/>
                    <a:pt x="1476" y="2431638"/>
                  </a:cubicBezTo>
                  <a:cubicBezTo>
                    <a:pt x="531" y="2430693"/>
                    <a:pt x="0" y="2429410"/>
                    <a:pt x="0" y="2428073"/>
                  </a:cubicBezTo>
                  <a:lnTo>
                    <a:pt x="0" y="5041"/>
                  </a:lnTo>
                  <a:cubicBezTo>
                    <a:pt x="0" y="3704"/>
                    <a:pt x="531" y="2422"/>
                    <a:pt x="1476" y="1476"/>
                  </a:cubicBezTo>
                  <a:cubicBezTo>
                    <a:pt x="2422" y="531"/>
                    <a:pt x="3704" y="0"/>
                    <a:pt x="5041" y="0"/>
                  </a:cubicBezTo>
                  <a:close/>
                </a:path>
              </a:pathLst>
            </a:custGeom>
            <a:solidFill>
              <a:srgbClr val="3D455F">
                <a:alpha val="36863"/>
              </a:srgbClr>
            </a:solidFill>
            <a:ln w="85725" cap="sq">
              <a:solidFill>
                <a:srgbClr val="000000">
                  <a:alpha val="36863"/>
                </a:srgbClr>
              </a:solidFill>
              <a:prstDash val="solid"/>
              <a:miter/>
            </a:ln>
          </p:spPr>
        </p:sp>
        <p:sp>
          <p:nvSpPr>
            <p:cNvPr name="TextBox 4" id="4"/>
            <p:cNvSpPr txBox="true"/>
            <p:nvPr/>
          </p:nvSpPr>
          <p:spPr>
            <a:xfrm>
              <a:off x="0" y="-66675"/>
              <a:ext cx="4449381" cy="2499789"/>
            </a:xfrm>
            <a:prstGeom prst="rect">
              <a:avLst/>
            </a:prstGeom>
          </p:spPr>
          <p:txBody>
            <a:bodyPr anchor="ctr" rtlCol="false" tIns="50800" lIns="50800" bIns="50800" rIns="50800"/>
            <a:lstStyle/>
            <a:p>
              <a:pPr algn="ctr" marL="619303" indent="-309652" lvl="1">
                <a:lnSpc>
                  <a:spcPts val="4015"/>
                </a:lnSpc>
                <a:buAutoNum type="arabicPeriod" startAt="1"/>
              </a:pPr>
            </a:p>
          </p:txBody>
        </p:sp>
      </p:grpSp>
      <p:grpSp>
        <p:nvGrpSpPr>
          <p:cNvPr name="Group 5" id="5"/>
          <p:cNvGrpSpPr/>
          <p:nvPr/>
        </p:nvGrpSpPr>
        <p:grpSpPr>
          <a:xfrm rot="0">
            <a:off x="1433757" y="1026795"/>
            <a:ext cx="15420486" cy="8229600"/>
            <a:chOff x="0" y="0"/>
            <a:chExt cx="4061363" cy="2167467"/>
          </a:xfrm>
        </p:grpSpPr>
        <p:sp>
          <p:nvSpPr>
            <p:cNvPr name="Freeform 6" id="6"/>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solidFill>
              <a:srgbClr val="FFFFF4">
                <a:alpha val="15686"/>
              </a:srgbClr>
            </a:solidFill>
            <a:ln w="85725" cap="sq">
              <a:solidFill>
                <a:srgbClr val="000000">
                  <a:alpha val="15686"/>
                </a:srgbClr>
              </a:solidFill>
              <a:prstDash val="solid"/>
              <a:miter/>
            </a:ln>
          </p:spPr>
        </p:sp>
        <p:sp>
          <p:nvSpPr>
            <p:cNvPr name="TextBox 7" id="7"/>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8" id="8"/>
          <p:cNvSpPr/>
          <p:nvPr/>
        </p:nvSpPr>
        <p:spPr>
          <a:xfrm flipH="false" flipV="false" rot="0">
            <a:off x="-956145" y="-1840230"/>
            <a:ext cx="20344786" cy="13963650"/>
          </a:xfrm>
          <a:custGeom>
            <a:avLst/>
            <a:gdLst/>
            <a:ahLst/>
            <a:cxnLst/>
            <a:rect r="r" b="b" t="t" l="l"/>
            <a:pathLst>
              <a:path h="13963650" w="20344786">
                <a:moveTo>
                  <a:pt x="0" y="0"/>
                </a:moveTo>
                <a:lnTo>
                  <a:pt x="20344786" y="0"/>
                </a:lnTo>
                <a:lnTo>
                  <a:pt x="20344786" y="13963650"/>
                </a:lnTo>
                <a:lnTo>
                  <a:pt x="0" y="13963650"/>
                </a:lnTo>
                <a:lnTo>
                  <a:pt x="0" y="0"/>
                </a:lnTo>
                <a:close/>
              </a:path>
            </a:pathLst>
          </a:custGeom>
          <a:blipFill>
            <a:blip r:embed="rId2">
              <a:alphaModFix amt="30000"/>
            </a:blip>
            <a:stretch>
              <a:fillRect l="0" t="-5623" r="0" b="-5623"/>
            </a:stretch>
          </a:blipFill>
        </p:spPr>
      </p:sp>
      <p:sp>
        <p:nvSpPr>
          <p:cNvPr name="Freeform 9" id="9"/>
          <p:cNvSpPr/>
          <p:nvPr/>
        </p:nvSpPr>
        <p:spPr>
          <a:xfrm flipH="false" flipV="false" rot="0">
            <a:off x="5510622" y="1026795"/>
            <a:ext cx="6328943" cy="3377155"/>
          </a:xfrm>
          <a:custGeom>
            <a:avLst/>
            <a:gdLst/>
            <a:ahLst/>
            <a:cxnLst/>
            <a:rect r="r" b="b" t="t" l="l"/>
            <a:pathLst>
              <a:path h="3377155" w="6328943">
                <a:moveTo>
                  <a:pt x="0" y="0"/>
                </a:moveTo>
                <a:lnTo>
                  <a:pt x="6328943" y="0"/>
                </a:lnTo>
                <a:lnTo>
                  <a:pt x="6328943" y="3377155"/>
                </a:lnTo>
                <a:lnTo>
                  <a:pt x="0" y="3377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77571" y="5893037"/>
            <a:ext cx="4229100" cy="3924300"/>
          </a:xfrm>
          <a:custGeom>
            <a:avLst/>
            <a:gdLst/>
            <a:ahLst/>
            <a:cxnLst/>
            <a:rect r="r" b="b" t="t" l="l"/>
            <a:pathLst>
              <a:path h="3924300" w="4229100">
                <a:moveTo>
                  <a:pt x="0" y="0"/>
                </a:moveTo>
                <a:lnTo>
                  <a:pt x="4229100" y="0"/>
                </a:lnTo>
                <a:lnTo>
                  <a:pt x="4229100" y="3924300"/>
                </a:lnTo>
                <a:lnTo>
                  <a:pt x="0" y="3924300"/>
                </a:lnTo>
                <a:lnTo>
                  <a:pt x="0" y="0"/>
                </a:lnTo>
                <a:close/>
              </a:path>
            </a:pathLst>
          </a:custGeom>
          <a:blipFill>
            <a:blip r:embed="rId5"/>
            <a:stretch>
              <a:fillRect l="0" t="0" r="0" b="0"/>
            </a:stretch>
          </a:blipFill>
        </p:spPr>
      </p:sp>
      <p:sp>
        <p:nvSpPr>
          <p:cNvPr name="Freeform 11" id="11"/>
          <p:cNvSpPr/>
          <p:nvPr/>
        </p:nvSpPr>
        <p:spPr>
          <a:xfrm flipH="true" flipV="false" rot="0">
            <a:off x="13478523" y="276796"/>
            <a:ext cx="4229100" cy="3924300"/>
          </a:xfrm>
          <a:custGeom>
            <a:avLst/>
            <a:gdLst/>
            <a:ahLst/>
            <a:cxnLst/>
            <a:rect r="r" b="b" t="t" l="l"/>
            <a:pathLst>
              <a:path h="3924300" w="4229100">
                <a:moveTo>
                  <a:pt x="4229100" y="0"/>
                </a:moveTo>
                <a:lnTo>
                  <a:pt x="0" y="0"/>
                </a:lnTo>
                <a:lnTo>
                  <a:pt x="0" y="3924300"/>
                </a:lnTo>
                <a:lnTo>
                  <a:pt x="4229100" y="3924300"/>
                </a:lnTo>
                <a:lnTo>
                  <a:pt x="4229100" y="0"/>
                </a:lnTo>
                <a:close/>
              </a:path>
            </a:pathLst>
          </a:custGeom>
          <a:blipFill>
            <a:blip r:embed="rId5"/>
            <a:stretch>
              <a:fillRect l="0" t="0" r="0" b="0"/>
            </a:stretch>
          </a:blipFill>
        </p:spPr>
      </p:sp>
      <p:sp>
        <p:nvSpPr>
          <p:cNvPr name="Freeform 12" id="12"/>
          <p:cNvSpPr/>
          <p:nvPr/>
        </p:nvSpPr>
        <p:spPr>
          <a:xfrm flipH="false" flipV="false" rot="0">
            <a:off x="6829425" y="3086100"/>
            <a:ext cx="6941582" cy="6170295"/>
          </a:xfrm>
          <a:custGeom>
            <a:avLst/>
            <a:gdLst/>
            <a:ahLst/>
            <a:cxnLst/>
            <a:rect r="r" b="b" t="t" l="l"/>
            <a:pathLst>
              <a:path h="6170295" w="6941582">
                <a:moveTo>
                  <a:pt x="0" y="0"/>
                </a:moveTo>
                <a:lnTo>
                  <a:pt x="6941582" y="0"/>
                </a:lnTo>
                <a:lnTo>
                  <a:pt x="6941582" y="6170295"/>
                </a:lnTo>
                <a:lnTo>
                  <a:pt x="0" y="6170295"/>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4732091" y="4801766"/>
            <a:ext cx="11553604" cy="4013252"/>
          </a:xfrm>
          <a:prstGeom prst="rect">
            <a:avLst/>
          </a:prstGeom>
        </p:spPr>
        <p:txBody>
          <a:bodyPr anchor="t" rtlCol="false" tIns="0" lIns="0" bIns="0" rIns="0">
            <a:spAutoFit/>
          </a:bodyPr>
          <a:lstStyle/>
          <a:p>
            <a:pPr algn="just">
              <a:lnSpc>
                <a:spcPts val="5358"/>
              </a:lnSpc>
            </a:pPr>
            <a:r>
              <a:rPr lang="en-US" sz="4109">
                <a:solidFill>
                  <a:srgbClr val="FFFFF4"/>
                </a:solidFill>
                <a:latin typeface="Caveat Brush"/>
                <a:ea typeface="Caveat Brush"/>
                <a:cs typeface="Caveat Brush"/>
                <a:sym typeface="Caveat Brush"/>
              </a:rPr>
              <a:t>The current healthcare system faces significant challenges in data security, emergency response efficiency, and patient record management. Frequent data breaches compromise sensitive patient information, undermining trust in healthcare providers. Additionally, delays in emergency medical responses due to inefficient communication systems can endanger lives.</a:t>
            </a:r>
          </a:p>
        </p:txBody>
      </p:sp>
      <p:sp>
        <p:nvSpPr>
          <p:cNvPr name="TextBox 14" id="14"/>
          <p:cNvSpPr txBox="true"/>
          <p:nvPr/>
        </p:nvSpPr>
        <p:spPr>
          <a:xfrm rot="9960">
            <a:off x="5903362" y="2218734"/>
            <a:ext cx="5543464" cy="1701460"/>
          </a:xfrm>
          <a:prstGeom prst="rect">
            <a:avLst/>
          </a:prstGeom>
        </p:spPr>
        <p:txBody>
          <a:bodyPr anchor="t" rtlCol="false" tIns="0" lIns="0" bIns="0" rIns="0">
            <a:spAutoFit/>
          </a:bodyPr>
          <a:lstStyle/>
          <a:p>
            <a:pPr algn="l">
              <a:lnSpc>
                <a:spcPts val="13795"/>
              </a:lnSpc>
            </a:pPr>
            <a:r>
              <a:rPr lang="en-US" sz="9853">
                <a:solidFill>
                  <a:srgbClr val="000000"/>
                </a:solidFill>
                <a:latin typeface="Caveat Brush"/>
                <a:ea typeface="Caveat Brush"/>
                <a:cs typeface="Caveat Brush"/>
                <a:sym typeface="Caveat Brush"/>
              </a:rPr>
              <a:t>STATEMENT</a:t>
            </a:r>
          </a:p>
        </p:txBody>
      </p:sp>
      <p:sp>
        <p:nvSpPr>
          <p:cNvPr name="TextBox 15" id="15"/>
          <p:cNvSpPr txBox="true"/>
          <p:nvPr/>
        </p:nvSpPr>
        <p:spPr>
          <a:xfrm rot="0">
            <a:off x="6964694" y="885825"/>
            <a:ext cx="3420799" cy="1353121"/>
          </a:xfrm>
          <a:prstGeom prst="rect">
            <a:avLst/>
          </a:prstGeom>
        </p:spPr>
        <p:txBody>
          <a:bodyPr anchor="t" rtlCol="false" tIns="0" lIns="0" bIns="0" rIns="0">
            <a:spAutoFit/>
          </a:bodyPr>
          <a:lstStyle/>
          <a:p>
            <a:pPr algn="l">
              <a:lnSpc>
                <a:spcPts val="10980"/>
              </a:lnSpc>
            </a:pPr>
            <a:r>
              <a:rPr lang="en-US" sz="7843">
                <a:solidFill>
                  <a:srgbClr val="000000"/>
                </a:solidFill>
                <a:latin typeface="Caveat Brush"/>
                <a:ea typeface="Caveat Brush"/>
                <a:cs typeface="Caveat Brush"/>
                <a:sym typeface="Caveat Brush"/>
              </a:rPr>
              <a:t>PROBLEM</a:t>
            </a:r>
          </a:p>
        </p:txBody>
      </p:sp>
      <p:sp>
        <p:nvSpPr>
          <p:cNvPr name="Freeform 16" id="16"/>
          <p:cNvSpPr/>
          <p:nvPr/>
        </p:nvSpPr>
        <p:spPr>
          <a:xfrm flipH="false" flipV="false" rot="0">
            <a:off x="5510622" y="1750821"/>
            <a:ext cx="7340141" cy="2653129"/>
          </a:xfrm>
          <a:custGeom>
            <a:avLst/>
            <a:gdLst/>
            <a:ahLst/>
            <a:cxnLst/>
            <a:rect r="r" b="b" t="t" l="l"/>
            <a:pathLst>
              <a:path h="2653129" w="7340141">
                <a:moveTo>
                  <a:pt x="0" y="0"/>
                </a:moveTo>
                <a:lnTo>
                  <a:pt x="7340141" y="0"/>
                </a:lnTo>
                <a:lnTo>
                  <a:pt x="7340141" y="2653129"/>
                </a:lnTo>
                <a:lnTo>
                  <a:pt x="0" y="2653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2032" y="2057400"/>
            <a:ext cx="10073323" cy="6172200"/>
          </a:xfrm>
          <a:custGeom>
            <a:avLst/>
            <a:gdLst/>
            <a:ahLst/>
            <a:cxnLst/>
            <a:rect r="r" b="b" t="t" l="l"/>
            <a:pathLst>
              <a:path h="6172200" w="10073323">
                <a:moveTo>
                  <a:pt x="0" y="0"/>
                </a:moveTo>
                <a:lnTo>
                  <a:pt x="10073324" y="0"/>
                </a:lnTo>
                <a:lnTo>
                  <a:pt x="10073324" y="6172200"/>
                </a:lnTo>
                <a:lnTo>
                  <a:pt x="0" y="617220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28052" y="1479128"/>
            <a:ext cx="15420486" cy="8229600"/>
            <a:chOff x="0" y="0"/>
            <a:chExt cx="4061363" cy="2167467"/>
          </a:xfrm>
        </p:grpSpPr>
        <p:sp>
          <p:nvSpPr>
            <p:cNvPr name="Freeform 4" id="4"/>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solidFill>
              <a:srgbClr val="FFFFF4">
                <a:alpha val="36863"/>
              </a:srgbClr>
            </a:solidFill>
            <a:ln w="85725" cap="sq">
              <a:solidFill>
                <a:srgbClr val="000000">
                  <a:alpha val="36863"/>
                </a:srgbClr>
              </a:solidFill>
              <a:prstDash val="solid"/>
              <a:miter/>
            </a:ln>
          </p:spPr>
        </p:sp>
        <p:sp>
          <p:nvSpPr>
            <p:cNvPr name="TextBox 5" id="5"/>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1334910" y="-20641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4">
              <a:alphaModFix amt="30000"/>
            </a:blip>
            <a:stretch>
              <a:fillRect l="0" t="0" r="0" b="0"/>
            </a:stretch>
          </a:blipFill>
        </p:spPr>
      </p:sp>
      <p:grpSp>
        <p:nvGrpSpPr>
          <p:cNvPr name="Group 7" id="7"/>
          <p:cNvGrpSpPr/>
          <p:nvPr/>
        </p:nvGrpSpPr>
        <p:grpSpPr>
          <a:xfrm rot="0">
            <a:off x="1085850" y="788464"/>
            <a:ext cx="15420486" cy="8229600"/>
            <a:chOff x="0" y="0"/>
            <a:chExt cx="4061363" cy="2167467"/>
          </a:xfrm>
        </p:grpSpPr>
        <p:sp>
          <p:nvSpPr>
            <p:cNvPr name="Freeform 8" id="8"/>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9" id="9"/>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10" id="10"/>
          <p:cNvSpPr/>
          <p:nvPr/>
        </p:nvSpPr>
        <p:spPr>
          <a:xfrm flipH="false" flipV="false" rot="0">
            <a:off x="4748516" y="333985"/>
            <a:ext cx="8095155" cy="2926032"/>
          </a:xfrm>
          <a:custGeom>
            <a:avLst/>
            <a:gdLst/>
            <a:ahLst/>
            <a:cxnLst/>
            <a:rect r="r" b="b" t="t" l="l"/>
            <a:pathLst>
              <a:path h="2926032" w="8095155">
                <a:moveTo>
                  <a:pt x="0" y="0"/>
                </a:moveTo>
                <a:lnTo>
                  <a:pt x="8095154" y="0"/>
                </a:lnTo>
                <a:lnTo>
                  <a:pt x="8095154" y="2926033"/>
                </a:lnTo>
                <a:lnTo>
                  <a:pt x="0" y="2926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497936" y="3212393"/>
            <a:ext cx="14596314" cy="5254450"/>
          </a:xfrm>
          <a:prstGeom prst="rect">
            <a:avLst/>
          </a:prstGeom>
        </p:spPr>
        <p:txBody>
          <a:bodyPr anchor="t" rtlCol="false" tIns="0" lIns="0" bIns="0" rIns="0">
            <a:spAutoFit/>
          </a:bodyPr>
          <a:lstStyle/>
          <a:p>
            <a:pPr algn="just">
              <a:lnSpc>
                <a:spcPts val="5973"/>
              </a:lnSpc>
            </a:pPr>
            <a:r>
              <a:rPr lang="en-US" sz="4580">
                <a:solidFill>
                  <a:srgbClr val="FFFFFF"/>
                </a:solidFill>
                <a:latin typeface="Caveat Brush"/>
                <a:ea typeface="Caveat Brush"/>
                <a:cs typeface="Caveat Brush"/>
                <a:sym typeface="Caveat Brush"/>
              </a:rPr>
              <a:t>To develop a secure and decentralized healthcare management system utilizing blockchain technology enabling doctors to securely upload and manage patient records, implement a location-based alert system for timely emergency notifications near government hospitals and ambulances, and ensure data integrity and accessibility. This project focusing on security, decentralization, and enhancing healthcare service delivery through technology.</a:t>
            </a:r>
          </a:p>
        </p:txBody>
      </p:sp>
      <p:sp>
        <p:nvSpPr>
          <p:cNvPr name="TextBox 12" id="12"/>
          <p:cNvSpPr txBox="true"/>
          <p:nvPr/>
        </p:nvSpPr>
        <p:spPr>
          <a:xfrm rot="0">
            <a:off x="5383188" y="1183853"/>
            <a:ext cx="5043059" cy="1539840"/>
          </a:xfrm>
          <a:prstGeom prst="rect">
            <a:avLst/>
          </a:prstGeom>
        </p:spPr>
        <p:txBody>
          <a:bodyPr anchor="t" rtlCol="false" tIns="0" lIns="0" bIns="0" rIns="0">
            <a:spAutoFit/>
          </a:bodyPr>
          <a:lstStyle/>
          <a:p>
            <a:pPr algn="l">
              <a:lnSpc>
                <a:spcPts val="12415"/>
              </a:lnSpc>
            </a:pPr>
            <a:r>
              <a:rPr lang="en-US" sz="8868">
                <a:solidFill>
                  <a:srgbClr val="000000"/>
                </a:solidFill>
                <a:latin typeface="Caveat Brush"/>
                <a:ea typeface="Caveat Brush"/>
                <a:cs typeface="Caveat Brush"/>
                <a:sym typeface="Caveat Brush"/>
              </a:rPr>
              <a:t>OBJECTIVES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7374" y="2517033"/>
            <a:ext cx="6039974" cy="6552240"/>
          </a:xfrm>
          <a:custGeom>
            <a:avLst/>
            <a:gdLst/>
            <a:ahLst/>
            <a:cxnLst/>
            <a:rect r="r" b="b" t="t" l="l"/>
            <a:pathLst>
              <a:path h="6552240" w="6039974">
                <a:moveTo>
                  <a:pt x="0" y="0"/>
                </a:moveTo>
                <a:lnTo>
                  <a:pt x="6039974" y="0"/>
                </a:lnTo>
                <a:lnTo>
                  <a:pt x="6039974" y="6552240"/>
                </a:lnTo>
                <a:lnTo>
                  <a:pt x="0" y="655224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1065" y="695840"/>
            <a:ext cx="17163970" cy="8993066"/>
            <a:chOff x="0" y="0"/>
            <a:chExt cx="4520552" cy="2368544"/>
          </a:xfrm>
        </p:grpSpPr>
        <p:sp>
          <p:nvSpPr>
            <p:cNvPr name="Freeform 4" id="4"/>
            <p:cNvSpPr/>
            <p:nvPr/>
          </p:nvSpPr>
          <p:spPr>
            <a:xfrm flipH="false" flipV="false" rot="0">
              <a:off x="0" y="0"/>
              <a:ext cx="4520552" cy="2368544"/>
            </a:xfrm>
            <a:custGeom>
              <a:avLst/>
              <a:gdLst/>
              <a:ahLst/>
              <a:cxnLst/>
              <a:rect r="r" b="b" t="t" l="l"/>
              <a:pathLst>
                <a:path h="2368544" w="4520552">
                  <a:moveTo>
                    <a:pt x="4962" y="0"/>
                  </a:moveTo>
                  <a:lnTo>
                    <a:pt x="4515590" y="0"/>
                  </a:lnTo>
                  <a:cubicBezTo>
                    <a:pt x="4518330" y="0"/>
                    <a:pt x="4520552" y="2221"/>
                    <a:pt x="4520552" y="4962"/>
                  </a:cubicBezTo>
                  <a:lnTo>
                    <a:pt x="4520552" y="2363583"/>
                  </a:lnTo>
                  <a:cubicBezTo>
                    <a:pt x="4520552" y="2366323"/>
                    <a:pt x="4518330" y="2368544"/>
                    <a:pt x="4515590" y="2368544"/>
                  </a:cubicBezTo>
                  <a:lnTo>
                    <a:pt x="4962" y="2368544"/>
                  </a:lnTo>
                  <a:cubicBezTo>
                    <a:pt x="2221" y="2368544"/>
                    <a:pt x="0" y="2366323"/>
                    <a:pt x="0" y="2363583"/>
                  </a:cubicBezTo>
                  <a:lnTo>
                    <a:pt x="0" y="4962"/>
                  </a:lnTo>
                  <a:cubicBezTo>
                    <a:pt x="0" y="2221"/>
                    <a:pt x="2221" y="0"/>
                    <a:pt x="4962" y="0"/>
                  </a:cubicBezTo>
                  <a:close/>
                </a:path>
              </a:pathLst>
            </a:custGeom>
            <a:solidFill>
              <a:srgbClr val="FFFFFF">
                <a:alpha val="12941"/>
              </a:srgbClr>
            </a:solidFill>
            <a:ln w="523875" cap="sq">
              <a:gradFill>
                <a:gsLst>
                  <a:gs pos="0">
                    <a:srgbClr val="000000">
                      <a:alpha val="13000"/>
                    </a:srgbClr>
                  </a:gs>
                  <a:gs pos="100000">
                    <a:srgbClr val="C89116">
                      <a:alpha val="13000"/>
                    </a:srgbClr>
                  </a:gs>
                </a:gsLst>
                <a:lin ang="0"/>
              </a:gradFill>
              <a:prstDash val="solid"/>
              <a:miter/>
            </a:ln>
          </p:spPr>
        </p:sp>
        <p:sp>
          <p:nvSpPr>
            <p:cNvPr name="TextBox 5" id="5"/>
            <p:cNvSpPr txBox="true"/>
            <p:nvPr/>
          </p:nvSpPr>
          <p:spPr>
            <a:xfrm>
              <a:off x="0" y="-66675"/>
              <a:ext cx="4520552" cy="2435219"/>
            </a:xfrm>
            <a:prstGeom prst="rect">
              <a:avLst/>
            </a:prstGeom>
          </p:spPr>
          <p:txBody>
            <a:bodyPr anchor="ctr" rtlCol="false" tIns="50800" lIns="50800" bIns="50800" rIns="50800"/>
            <a:lstStyle/>
            <a:p>
              <a:pPr algn="ctr" marL="619303" indent="-309652" lvl="1">
                <a:lnSpc>
                  <a:spcPts val="4015"/>
                </a:lnSpc>
                <a:buFont typeface="Arial"/>
                <a:buChar char="•"/>
              </a:pPr>
            </a:p>
          </p:txBody>
        </p:sp>
      </p:grpSp>
      <p:sp>
        <p:nvSpPr>
          <p:cNvPr name="Freeform 6" id="6"/>
          <p:cNvSpPr/>
          <p:nvPr/>
        </p:nvSpPr>
        <p:spPr>
          <a:xfrm flipH="false" flipV="false" rot="0">
            <a:off x="-1624621" y="-486260"/>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4">
              <a:alphaModFix amt="30000"/>
            </a:blip>
            <a:stretch>
              <a:fillRect l="0" t="0" r="0" b="0"/>
            </a:stretch>
          </a:blipFill>
        </p:spPr>
      </p:sp>
      <p:pic>
        <p:nvPicPr>
          <p:cNvPr name="Picture 7" id="7"/>
          <p:cNvPicPr>
            <a:picLocks noChangeAspect="true"/>
          </p:cNvPicPr>
          <p:nvPr/>
        </p:nvPicPr>
        <p:blipFill>
          <a:blip r:embed="rId5">
            <a:alphaModFix amt="53000"/>
          </a:blip>
          <a:stretch>
            <a:fillRect/>
          </a:stretch>
        </p:blipFill>
        <p:spPr>
          <a:xfrm rot="0">
            <a:off x="12767032" y="1186690"/>
            <a:ext cx="4352518" cy="4352518"/>
          </a:xfrm>
          <a:prstGeom prst="rect">
            <a:avLst/>
          </a:prstGeom>
        </p:spPr>
      </p:pic>
      <p:grpSp>
        <p:nvGrpSpPr>
          <p:cNvPr name="Group 8" id="8"/>
          <p:cNvGrpSpPr/>
          <p:nvPr/>
        </p:nvGrpSpPr>
        <p:grpSpPr>
          <a:xfrm rot="0">
            <a:off x="13183676" y="2243318"/>
            <a:ext cx="2036869" cy="20368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3000"/>
                  </a:srgbClr>
                </a:gs>
                <a:gs pos="100000">
                  <a:srgbClr val="5CE1E6">
                    <a:alpha val="13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99"/>
                </a:lnSpc>
              </a:pPr>
            </a:p>
          </p:txBody>
        </p:sp>
      </p:grpSp>
      <p:grpSp>
        <p:nvGrpSpPr>
          <p:cNvPr name="Group 11" id="11"/>
          <p:cNvGrpSpPr/>
          <p:nvPr/>
        </p:nvGrpSpPr>
        <p:grpSpPr>
          <a:xfrm rot="0">
            <a:off x="14672555" y="3895118"/>
            <a:ext cx="1229332" cy="12293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52000"/>
                  </a:srgbClr>
                </a:gs>
                <a:gs pos="100000">
                  <a:srgbClr val="C89116">
                    <a:alpha val="52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699"/>
                </a:lnSpc>
              </a:pPr>
            </a:p>
          </p:txBody>
        </p:sp>
      </p:grpSp>
      <p:grpSp>
        <p:nvGrpSpPr>
          <p:cNvPr name="Group 14" id="14"/>
          <p:cNvGrpSpPr/>
          <p:nvPr/>
        </p:nvGrpSpPr>
        <p:grpSpPr>
          <a:xfrm rot="0">
            <a:off x="14737504" y="1587500"/>
            <a:ext cx="1099433" cy="10994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7AD">
                    <a:alpha val="48000"/>
                  </a:srgbClr>
                </a:gs>
                <a:gs pos="100000">
                  <a:srgbClr val="FFA9F9">
                    <a:alpha val="48000"/>
                  </a:srgbClr>
                </a:gs>
              </a:gsLst>
              <a:lin ang="0"/>
            </a:gra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699"/>
                </a:lnSpc>
              </a:pPr>
            </a:p>
          </p:txBody>
        </p:sp>
      </p:grpSp>
      <p:grpSp>
        <p:nvGrpSpPr>
          <p:cNvPr name="Group 17" id="17"/>
          <p:cNvGrpSpPr/>
          <p:nvPr/>
        </p:nvGrpSpPr>
        <p:grpSpPr>
          <a:xfrm rot="0">
            <a:off x="15220546" y="2517033"/>
            <a:ext cx="1525990" cy="15259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41000"/>
                  </a:srgbClr>
                </a:gs>
                <a:gs pos="100000">
                  <a:srgbClr val="94B9FF">
                    <a:alpha val="41000"/>
                  </a:srgbClr>
                </a:gs>
              </a:gsLst>
              <a:lin ang="0"/>
            </a:gra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699"/>
                </a:lnSpc>
              </a:pPr>
            </a:p>
          </p:txBody>
        </p:sp>
      </p:grpSp>
      <p:sp>
        <p:nvSpPr>
          <p:cNvPr name="TextBox 20" id="20"/>
          <p:cNvSpPr txBox="true"/>
          <p:nvPr/>
        </p:nvSpPr>
        <p:spPr>
          <a:xfrm rot="0">
            <a:off x="5780909" y="384871"/>
            <a:ext cx="5124216" cy="1427312"/>
          </a:xfrm>
          <a:prstGeom prst="rect">
            <a:avLst/>
          </a:prstGeom>
        </p:spPr>
        <p:txBody>
          <a:bodyPr anchor="t" rtlCol="false" tIns="0" lIns="0" bIns="0" rIns="0">
            <a:spAutoFit/>
          </a:bodyPr>
          <a:lstStyle/>
          <a:p>
            <a:pPr algn="ctr">
              <a:lnSpc>
                <a:spcPts val="11629"/>
              </a:lnSpc>
              <a:spcBef>
                <a:spcPct val="0"/>
              </a:spcBef>
            </a:pPr>
            <a:r>
              <a:rPr lang="en-US" sz="8306">
                <a:solidFill>
                  <a:srgbClr val="000000"/>
                </a:solidFill>
                <a:latin typeface="Caveat Brush"/>
                <a:ea typeface="Caveat Brush"/>
                <a:cs typeface="Caveat Brush"/>
                <a:sym typeface="Caveat Brush"/>
              </a:rPr>
              <a:t>ABSTRACT</a:t>
            </a:r>
          </a:p>
        </p:txBody>
      </p:sp>
      <p:sp>
        <p:nvSpPr>
          <p:cNvPr name="TextBox 21" id="21"/>
          <p:cNvSpPr txBox="true"/>
          <p:nvPr/>
        </p:nvSpPr>
        <p:spPr>
          <a:xfrm rot="0">
            <a:off x="1846638" y="3173073"/>
            <a:ext cx="9034314"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Project Planning and Requirements Gathering</a:t>
            </a:r>
          </a:p>
        </p:txBody>
      </p:sp>
      <p:sp>
        <p:nvSpPr>
          <p:cNvPr name="TextBox 22" id="22"/>
          <p:cNvSpPr txBox="true"/>
          <p:nvPr/>
        </p:nvSpPr>
        <p:spPr>
          <a:xfrm rot="0">
            <a:off x="1848914" y="4004923"/>
            <a:ext cx="3422749"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System Design</a:t>
            </a:r>
          </a:p>
        </p:txBody>
      </p:sp>
      <p:sp>
        <p:nvSpPr>
          <p:cNvPr name="TextBox 23" id="23"/>
          <p:cNvSpPr txBox="true"/>
          <p:nvPr/>
        </p:nvSpPr>
        <p:spPr>
          <a:xfrm rot="0">
            <a:off x="1846638" y="4836773"/>
            <a:ext cx="4366022"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UI/UX Development</a:t>
            </a:r>
          </a:p>
        </p:txBody>
      </p:sp>
      <p:sp>
        <p:nvSpPr>
          <p:cNvPr name="TextBox 24" id="24"/>
          <p:cNvSpPr txBox="true"/>
          <p:nvPr/>
        </p:nvSpPr>
        <p:spPr>
          <a:xfrm rot="0">
            <a:off x="1848914" y="6500473"/>
            <a:ext cx="4755654"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Backend Development</a:t>
            </a:r>
          </a:p>
        </p:txBody>
      </p:sp>
      <p:sp>
        <p:nvSpPr>
          <p:cNvPr name="TextBox 25" id="25"/>
          <p:cNvSpPr txBox="true"/>
          <p:nvPr/>
        </p:nvSpPr>
        <p:spPr>
          <a:xfrm rot="0">
            <a:off x="1848914" y="5668623"/>
            <a:ext cx="4906566"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Frontend Development</a:t>
            </a:r>
          </a:p>
        </p:txBody>
      </p:sp>
      <p:sp>
        <p:nvSpPr>
          <p:cNvPr name="TextBox 26" id="26"/>
          <p:cNvSpPr txBox="true"/>
          <p:nvPr/>
        </p:nvSpPr>
        <p:spPr>
          <a:xfrm rot="0">
            <a:off x="8731300" y="5290798"/>
            <a:ext cx="6001643"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Location-Based Alert System</a:t>
            </a:r>
          </a:p>
        </p:txBody>
      </p:sp>
      <p:sp>
        <p:nvSpPr>
          <p:cNvPr name="TextBox 27" id="27"/>
          <p:cNvSpPr txBox="true"/>
          <p:nvPr/>
        </p:nvSpPr>
        <p:spPr>
          <a:xfrm rot="0">
            <a:off x="8712250" y="6132173"/>
            <a:ext cx="7760196"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Blockchain Integration (Future Phase)</a:t>
            </a:r>
          </a:p>
        </p:txBody>
      </p:sp>
      <p:sp>
        <p:nvSpPr>
          <p:cNvPr name="TextBox 28" id="28"/>
          <p:cNvSpPr txBox="true"/>
          <p:nvPr/>
        </p:nvSpPr>
        <p:spPr>
          <a:xfrm rot="0">
            <a:off x="8738321" y="6925923"/>
            <a:ext cx="6292751"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Testing and Quality Assurance</a:t>
            </a:r>
          </a:p>
        </p:txBody>
      </p:sp>
      <p:sp>
        <p:nvSpPr>
          <p:cNvPr name="TextBox 29" id="29"/>
          <p:cNvSpPr txBox="true"/>
          <p:nvPr/>
        </p:nvSpPr>
        <p:spPr>
          <a:xfrm rot="0">
            <a:off x="8738321" y="7719673"/>
            <a:ext cx="6292751" cy="6794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FFFFFF"/>
                </a:solidFill>
                <a:latin typeface="Caveat Brush"/>
                <a:ea typeface="Caveat Brush"/>
                <a:cs typeface="Caveat Brush"/>
                <a:sym typeface="Caveat Brush"/>
              </a:rPr>
              <a:t>Deployment and Maintenance</a:t>
            </a:r>
          </a:p>
        </p:txBody>
      </p:sp>
      <p:sp>
        <p:nvSpPr>
          <p:cNvPr name="Freeform 30" id="30"/>
          <p:cNvSpPr/>
          <p:nvPr/>
        </p:nvSpPr>
        <p:spPr>
          <a:xfrm flipH="false" flipV="false" rot="0">
            <a:off x="5424687" y="-245000"/>
            <a:ext cx="7114396" cy="2571533"/>
          </a:xfrm>
          <a:custGeom>
            <a:avLst/>
            <a:gdLst/>
            <a:ahLst/>
            <a:cxnLst/>
            <a:rect r="r" b="b" t="t" l="l"/>
            <a:pathLst>
              <a:path h="2571533" w="7114396">
                <a:moveTo>
                  <a:pt x="0" y="0"/>
                </a:moveTo>
                <a:lnTo>
                  <a:pt x="7114396" y="0"/>
                </a:lnTo>
                <a:lnTo>
                  <a:pt x="7114396" y="2571533"/>
                </a:lnTo>
                <a:lnTo>
                  <a:pt x="0" y="2571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630812" y="1685959"/>
            <a:ext cx="13026376" cy="6915082"/>
            <a:chOff x="0" y="0"/>
            <a:chExt cx="3430815" cy="1821256"/>
          </a:xfrm>
        </p:grpSpPr>
        <p:sp>
          <p:nvSpPr>
            <p:cNvPr name="Freeform 3" id="3"/>
            <p:cNvSpPr/>
            <p:nvPr/>
          </p:nvSpPr>
          <p:spPr>
            <a:xfrm flipH="false" flipV="false" rot="0">
              <a:off x="0" y="0"/>
              <a:ext cx="3430815" cy="1821256"/>
            </a:xfrm>
            <a:custGeom>
              <a:avLst/>
              <a:gdLst/>
              <a:ahLst/>
              <a:cxnLst/>
              <a:rect r="r" b="b" t="t" l="l"/>
              <a:pathLst>
                <a:path h="1821256" w="3430815">
                  <a:moveTo>
                    <a:pt x="6538" y="0"/>
                  </a:moveTo>
                  <a:lnTo>
                    <a:pt x="3424277" y="0"/>
                  </a:lnTo>
                  <a:cubicBezTo>
                    <a:pt x="3426011" y="0"/>
                    <a:pt x="3427674" y="689"/>
                    <a:pt x="3428900" y="1915"/>
                  </a:cubicBezTo>
                  <a:cubicBezTo>
                    <a:pt x="3430126" y="3141"/>
                    <a:pt x="3430815" y="4804"/>
                    <a:pt x="3430815" y="6538"/>
                  </a:cubicBezTo>
                  <a:lnTo>
                    <a:pt x="3430815" y="1814719"/>
                  </a:lnTo>
                  <a:cubicBezTo>
                    <a:pt x="3430815" y="1816452"/>
                    <a:pt x="3430126" y="1818115"/>
                    <a:pt x="3428900" y="1819341"/>
                  </a:cubicBezTo>
                  <a:cubicBezTo>
                    <a:pt x="3427674" y="1820568"/>
                    <a:pt x="3426011" y="1821256"/>
                    <a:pt x="3424277" y="1821256"/>
                  </a:cubicBezTo>
                  <a:lnTo>
                    <a:pt x="6538" y="1821256"/>
                  </a:lnTo>
                  <a:cubicBezTo>
                    <a:pt x="4804" y="1821256"/>
                    <a:pt x="3141" y="1820568"/>
                    <a:pt x="1915" y="1819341"/>
                  </a:cubicBezTo>
                  <a:cubicBezTo>
                    <a:pt x="689" y="1818115"/>
                    <a:pt x="0" y="1816452"/>
                    <a:pt x="0" y="1814719"/>
                  </a:cubicBezTo>
                  <a:lnTo>
                    <a:pt x="0" y="6538"/>
                  </a:lnTo>
                  <a:cubicBezTo>
                    <a:pt x="0" y="4804"/>
                    <a:pt x="689" y="3141"/>
                    <a:pt x="1915" y="1915"/>
                  </a:cubicBezTo>
                  <a:cubicBezTo>
                    <a:pt x="3141" y="689"/>
                    <a:pt x="4804" y="0"/>
                    <a:pt x="6538"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4" id="4"/>
            <p:cNvSpPr txBox="true"/>
            <p:nvPr/>
          </p:nvSpPr>
          <p:spPr>
            <a:xfrm>
              <a:off x="0" y="-66675"/>
              <a:ext cx="3430815" cy="1887931"/>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5" id="5"/>
          <p:cNvSpPr/>
          <p:nvPr/>
        </p:nvSpPr>
        <p:spPr>
          <a:xfrm flipH="false" flipV="false" rot="0">
            <a:off x="-1334910" y="-20641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a:ln cap="sq">
            <a:noFill/>
            <a:prstDash val="solid"/>
            <a:miter/>
          </a:ln>
        </p:spPr>
      </p:sp>
      <p:sp>
        <p:nvSpPr>
          <p:cNvPr name="TextBox 6" id="6"/>
          <p:cNvSpPr txBox="true"/>
          <p:nvPr/>
        </p:nvSpPr>
        <p:spPr>
          <a:xfrm rot="0">
            <a:off x="684122" y="2390915"/>
            <a:ext cx="16919755" cy="3701279"/>
          </a:xfrm>
          <a:prstGeom prst="rect">
            <a:avLst/>
          </a:prstGeom>
        </p:spPr>
        <p:txBody>
          <a:bodyPr anchor="t" rtlCol="false" tIns="0" lIns="0" bIns="0" rIns="0">
            <a:spAutoFit/>
          </a:bodyPr>
          <a:lstStyle/>
          <a:p>
            <a:pPr algn="ctr">
              <a:lnSpc>
                <a:spcPts val="4942"/>
              </a:lnSpc>
            </a:pPr>
            <a:r>
              <a:rPr lang="en-US" sz="3530" spc="24">
                <a:solidFill>
                  <a:srgbClr val="FFFFFF"/>
                </a:solidFill>
                <a:latin typeface="Caveat Brush"/>
                <a:ea typeface="Caveat Brush"/>
                <a:cs typeface="Caveat Brush"/>
                <a:sym typeface="Caveat Brush"/>
              </a:rPr>
              <a:t>1. </a:t>
            </a:r>
            <a:r>
              <a:rPr lang="en-US" sz="3530" spc="24" u="sng">
                <a:solidFill>
                  <a:srgbClr val="FFFFFF"/>
                </a:solidFill>
                <a:latin typeface="Caveat Brush"/>
                <a:ea typeface="Caveat Brush"/>
                <a:cs typeface="Caveat Brush"/>
                <a:sym typeface="Caveat Brush"/>
              </a:rPr>
              <a:t>Secure Healthcare Data Managemen t</a:t>
            </a:r>
            <a:r>
              <a:rPr lang="en-US" sz="3530" spc="24">
                <a:solidFill>
                  <a:srgbClr val="FFFFFF"/>
                </a:solidFill>
                <a:latin typeface="Caveat Brush"/>
                <a:ea typeface="Caveat Brush"/>
                <a:cs typeface="Caveat Brush"/>
                <a:sym typeface="Caveat Brush"/>
              </a:rPr>
              <a:t>:  Utilize blockchain technology to establish a secure and transparent platform for storing and managing healthcare data.   </a:t>
            </a:r>
          </a:p>
          <a:p>
            <a:pPr algn="ctr">
              <a:lnSpc>
                <a:spcPts val="4942"/>
              </a:lnSpc>
            </a:pPr>
            <a:r>
              <a:rPr lang="en-US" sz="3530" spc="24">
                <a:solidFill>
                  <a:srgbClr val="FFFFFF"/>
                </a:solidFill>
                <a:latin typeface="Caveat Brush"/>
                <a:ea typeface="Caveat Brush"/>
                <a:cs typeface="Caveat Brush"/>
                <a:sym typeface="Caveat Brush"/>
              </a:rPr>
              <a:t>     2. </a:t>
            </a:r>
            <a:r>
              <a:rPr lang="en-US" sz="3530" spc="24" u="sng">
                <a:solidFill>
                  <a:srgbClr val="FFFFFF"/>
                </a:solidFill>
                <a:latin typeface="Caveat Brush"/>
                <a:ea typeface="Caveat Brush"/>
                <a:cs typeface="Caveat Brush"/>
                <a:sym typeface="Caveat Brush"/>
              </a:rPr>
              <a:t>Empower Doctors</a:t>
            </a:r>
            <a:r>
              <a:rPr lang="en-US" sz="3530" spc="24">
                <a:solidFill>
                  <a:srgbClr val="FFFFFF"/>
                </a:solidFill>
                <a:latin typeface="Caveat Brush"/>
                <a:ea typeface="Caveat Brush"/>
                <a:cs typeface="Caveat Brush"/>
                <a:sym typeface="Caveat Brush"/>
              </a:rPr>
              <a:t> :  Enable doctors to securely upload, access, and update patient records with ease and confidence.</a:t>
            </a:r>
          </a:p>
          <a:p>
            <a:pPr algn="ctr">
              <a:lnSpc>
                <a:spcPts val="4942"/>
              </a:lnSpc>
            </a:pPr>
            <a:r>
              <a:rPr lang="en-US" sz="3530" spc="24">
                <a:solidFill>
                  <a:srgbClr val="FFFFFF"/>
                </a:solidFill>
                <a:latin typeface="Caveat Brush"/>
                <a:ea typeface="Caveat Brush"/>
                <a:cs typeface="Caveat Brush"/>
                <a:sym typeface="Caveat Brush"/>
              </a:rPr>
              <a:t>     3. </a:t>
            </a:r>
            <a:r>
              <a:rPr lang="en-US" sz="3530" spc="24" u="sng">
                <a:solidFill>
                  <a:srgbClr val="FFFFFF"/>
                </a:solidFill>
                <a:latin typeface="Caveat Brush"/>
                <a:ea typeface="Caveat Brush"/>
                <a:cs typeface="Caveat Brush"/>
                <a:sym typeface="Caveat Brush"/>
              </a:rPr>
              <a:t>Enhanced Patient Care</a:t>
            </a:r>
            <a:r>
              <a:rPr lang="en-US" sz="3530" spc="24">
                <a:solidFill>
                  <a:srgbClr val="FFFFFF"/>
                </a:solidFill>
                <a:latin typeface="Caveat Brush"/>
                <a:ea typeface="Caveat Brush"/>
                <a:cs typeface="Caveat Brush"/>
                <a:sym typeface="Caveat Brush"/>
              </a:rPr>
              <a:t> : Implement a robust location-based alert system near government hospitals and ambulances to ensure rapid response times for emergencies.</a:t>
            </a:r>
          </a:p>
        </p:txBody>
      </p:sp>
      <p:sp>
        <p:nvSpPr>
          <p:cNvPr name="Freeform 7" id="7"/>
          <p:cNvSpPr/>
          <p:nvPr/>
        </p:nvSpPr>
        <p:spPr>
          <a:xfrm flipH="false" flipV="false" rot="0">
            <a:off x="14603353" y="6262189"/>
            <a:ext cx="3377679" cy="3733800"/>
          </a:xfrm>
          <a:custGeom>
            <a:avLst/>
            <a:gdLst/>
            <a:ahLst/>
            <a:cxnLst/>
            <a:rect r="r" b="b" t="t" l="l"/>
            <a:pathLst>
              <a:path h="3733800" w="3377679">
                <a:moveTo>
                  <a:pt x="0" y="0"/>
                </a:moveTo>
                <a:lnTo>
                  <a:pt x="3377680" y="0"/>
                </a:lnTo>
                <a:lnTo>
                  <a:pt x="3377680" y="3733800"/>
                </a:lnTo>
                <a:lnTo>
                  <a:pt x="0" y="3733800"/>
                </a:lnTo>
                <a:lnTo>
                  <a:pt x="0" y="0"/>
                </a:lnTo>
                <a:close/>
              </a:path>
            </a:pathLst>
          </a:custGeom>
          <a:blipFill>
            <a:blip r:embed="rId3"/>
            <a:stretch>
              <a:fillRect l="0" t="0" r="-109" b="0"/>
            </a:stretch>
          </a:blipFill>
        </p:spPr>
      </p:sp>
      <p:sp>
        <p:nvSpPr>
          <p:cNvPr name="Freeform 8" id="8"/>
          <p:cNvSpPr/>
          <p:nvPr/>
        </p:nvSpPr>
        <p:spPr>
          <a:xfrm flipH="false" flipV="false" rot="0">
            <a:off x="1475868" y="2222271"/>
            <a:ext cx="7854088" cy="7739847"/>
          </a:xfrm>
          <a:custGeom>
            <a:avLst/>
            <a:gdLst/>
            <a:ahLst/>
            <a:cxnLst/>
            <a:rect r="r" b="b" t="t" l="l"/>
            <a:pathLst>
              <a:path h="7739847" w="7854088">
                <a:moveTo>
                  <a:pt x="0" y="0"/>
                </a:moveTo>
                <a:lnTo>
                  <a:pt x="7854088" y="0"/>
                </a:lnTo>
                <a:lnTo>
                  <a:pt x="7854088" y="7739847"/>
                </a:lnTo>
                <a:lnTo>
                  <a:pt x="0" y="7739847"/>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75868" y="217480"/>
            <a:ext cx="8991238" cy="1460516"/>
          </a:xfrm>
          <a:prstGeom prst="rect">
            <a:avLst/>
          </a:prstGeom>
        </p:spPr>
        <p:txBody>
          <a:bodyPr anchor="t" rtlCol="false" tIns="0" lIns="0" bIns="0" rIns="0">
            <a:spAutoFit/>
          </a:bodyPr>
          <a:lstStyle/>
          <a:p>
            <a:pPr algn="l">
              <a:lnSpc>
                <a:spcPts val="11782"/>
              </a:lnSpc>
            </a:pPr>
            <a:r>
              <a:rPr lang="en-US" sz="8415">
                <a:solidFill>
                  <a:srgbClr val="000000"/>
                </a:solidFill>
                <a:latin typeface="Caveat Brush"/>
                <a:ea typeface="Caveat Brush"/>
                <a:cs typeface="Caveat Brush"/>
                <a:sym typeface="Caveat Brush"/>
              </a:rPr>
              <a:t>INNOVATION (VISION)</a:t>
            </a:r>
          </a:p>
        </p:txBody>
      </p:sp>
      <p:sp>
        <p:nvSpPr>
          <p:cNvPr name="TextBox 10" id="10"/>
          <p:cNvSpPr txBox="true"/>
          <p:nvPr/>
        </p:nvSpPr>
        <p:spPr>
          <a:xfrm rot="0">
            <a:off x="517578" y="6335679"/>
            <a:ext cx="13654966" cy="2463038"/>
          </a:xfrm>
          <a:prstGeom prst="rect">
            <a:avLst/>
          </a:prstGeom>
        </p:spPr>
        <p:txBody>
          <a:bodyPr anchor="t" rtlCol="false" tIns="0" lIns="0" bIns="0" rIns="0">
            <a:spAutoFit/>
          </a:bodyPr>
          <a:lstStyle/>
          <a:p>
            <a:pPr algn="ctr">
              <a:lnSpc>
                <a:spcPts val="4942"/>
              </a:lnSpc>
              <a:spcBef>
                <a:spcPct val="0"/>
              </a:spcBef>
            </a:pPr>
            <a:r>
              <a:rPr lang="en-US" sz="3530">
                <a:solidFill>
                  <a:srgbClr val="FFFFF4"/>
                </a:solidFill>
                <a:latin typeface="Caveat Brush"/>
                <a:ea typeface="Caveat Brush"/>
                <a:cs typeface="Caveat Brush"/>
                <a:sym typeface="Caveat Brush"/>
              </a:rPr>
              <a:t>     </a:t>
            </a:r>
            <a:r>
              <a:rPr lang="en-US" sz="3530">
                <a:solidFill>
                  <a:srgbClr val="FFFFF4"/>
                </a:solidFill>
                <a:latin typeface="Caveat Brush"/>
                <a:ea typeface="Caveat Brush"/>
                <a:cs typeface="Caveat Brush"/>
                <a:sym typeface="Caveat Brush"/>
              </a:rPr>
              <a:t>4. </a:t>
            </a:r>
            <a:r>
              <a:rPr lang="en-US" sz="3530" u="sng">
                <a:solidFill>
                  <a:srgbClr val="FFFFF4"/>
                </a:solidFill>
                <a:latin typeface="Caveat Brush"/>
                <a:ea typeface="Caveat Brush"/>
                <a:cs typeface="Caveat Brush"/>
                <a:sym typeface="Caveat Brush"/>
              </a:rPr>
              <a:t>Optimized Healthcare Delivery</a:t>
            </a:r>
            <a:r>
              <a:rPr lang="en-US" sz="3530">
                <a:solidFill>
                  <a:srgbClr val="FFFFF4"/>
                </a:solidFill>
                <a:latin typeface="Caveat Brush"/>
                <a:ea typeface="Caveat Brush"/>
                <a:cs typeface="Caveat Brush"/>
                <a:sym typeface="Caveat Brush"/>
              </a:rPr>
              <a:t> : Improve operational efficiency by streamlining data access </a:t>
            </a:r>
          </a:p>
          <a:p>
            <a:pPr algn="ctr">
              <a:lnSpc>
                <a:spcPts val="4942"/>
              </a:lnSpc>
              <a:spcBef>
                <a:spcPct val="0"/>
              </a:spcBef>
            </a:pPr>
            <a:r>
              <a:rPr lang="en-US" sz="3530">
                <a:solidFill>
                  <a:srgbClr val="FFFFF4"/>
                </a:solidFill>
                <a:latin typeface="Caveat Brush"/>
                <a:ea typeface="Caveat Brush"/>
                <a:cs typeface="Caveat Brush"/>
                <a:sym typeface="Caveat Brush"/>
              </a:rPr>
              <a:t>5. </a:t>
            </a:r>
            <a:r>
              <a:rPr lang="en-US" sz="3530" u="sng">
                <a:solidFill>
                  <a:srgbClr val="FFFFF4"/>
                </a:solidFill>
                <a:latin typeface="Caveat Brush"/>
                <a:ea typeface="Caveat Brush"/>
                <a:cs typeface="Caveat Brush"/>
                <a:sym typeface="Caveat Brush"/>
              </a:rPr>
              <a:t>Setting New Standards</a:t>
            </a:r>
            <a:r>
              <a:rPr lang="en-US" sz="3530">
                <a:solidFill>
                  <a:srgbClr val="FFFFF4"/>
                </a:solidFill>
                <a:latin typeface="Caveat Brush"/>
                <a:ea typeface="Caveat Brush"/>
                <a:cs typeface="Caveat Brush"/>
                <a:sym typeface="Caveat Brush"/>
              </a:rPr>
              <a:t> :  Set new benchmarks in healthcare management by integrating cutting-edge technology to deliver safer, more efficient.</a:t>
            </a:r>
          </a:p>
        </p:txBody>
      </p:sp>
      <p:sp>
        <p:nvSpPr>
          <p:cNvPr name="Freeform 11" id="11"/>
          <p:cNvSpPr/>
          <p:nvPr/>
        </p:nvSpPr>
        <p:spPr>
          <a:xfrm flipH="false" flipV="false" rot="0">
            <a:off x="12293197" y="881034"/>
            <a:ext cx="4966103" cy="4893868"/>
          </a:xfrm>
          <a:custGeom>
            <a:avLst/>
            <a:gdLst/>
            <a:ahLst/>
            <a:cxnLst/>
            <a:rect r="r" b="b" t="t" l="l"/>
            <a:pathLst>
              <a:path h="4893868" w="4966103">
                <a:moveTo>
                  <a:pt x="0" y="0"/>
                </a:moveTo>
                <a:lnTo>
                  <a:pt x="4966103" y="0"/>
                </a:lnTo>
                <a:lnTo>
                  <a:pt x="4966103" y="4893869"/>
                </a:lnTo>
                <a:lnTo>
                  <a:pt x="0" y="4893869"/>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0110" y="-17593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3" id="3"/>
          <p:cNvGrpSpPr/>
          <p:nvPr/>
        </p:nvGrpSpPr>
        <p:grpSpPr>
          <a:xfrm rot="0">
            <a:off x="1433757" y="1729997"/>
            <a:ext cx="15420486" cy="8229600"/>
            <a:chOff x="0" y="0"/>
            <a:chExt cx="4061363" cy="2167467"/>
          </a:xfrm>
        </p:grpSpPr>
        <p:sp>
          <p:nvSpPr>
            <p:cNvPr name="Freeform 4" id="4"/>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5" id="5"/>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1490907" y="1729997"/>
            <a:ext cx="15420486" cy="8229600"/>
          </a:xfrm>
          <a:custGeom>
            <a:avLst/>
            <a:gdLst/>
            <a:ahLst/>
            <a:cxnLst/>
            <a:rect r="r" b="b" t="t" l="l"/>
            <a:pathLst>
              <a:path h="8229600" w="15420486">
                <a:moveTo>
                  <a:pt x="0" y="0"/>
                </a:moveTo>
                <a:lnTo>
                  <a:pt x="15420486" y="0"/>
                </a:lnTo>
                <a:lnTo>
                  <a:pt x="15420486" y="8229600"/>
                </a:lnTo>
                <a:lnTo>
                  <a:pt x="0" y="8229600"/>
                </a:lnTo>
                <a:lnTo>
                  <a:pt x="0" y="0"/>
                </a:lnTo>
                <a:close/>
              </a:path>
            </a:pathLst>
          </a:custGeom>
          <a:blipFill>
            <a:blip r:embed="rId3">
              <a:alphaModFix amt="25000"/>
            </a:blip>
            <a:stretch>
              <a:fillRect l="0" t="-6681" r="0" b="-6681"/>
            </a:stretch>
          </a:blipFill>
        </p:spPr>
      </p:sp>
      <p:sp>
        <p:nvSpPr>
          <p:cNvPr name="TextBox 7" id="7"/>
          <p:cNvSpPr txBox="true"/>
          <p:nvPr/>
        </p:nvSpPr>
        <p:spPr>
          <a:xfrm rot="0">
            <a:off x="1757607" y="2899049"/>
            <a:ext cx="13893040" cy="6834505"/>
          </a:xfrm>
          <a:prstGeom prst="rect">
            <a:avLst/>
          </a:prstGeom>
        </p:spPr>
        <p:txBody>
          <a:bodyPr anchor="t" rtlCol="false" tIns="0" lIns="0" bIns="0" rIns="0">
            <a:spAutoFit/>
          </a:bodyPr>
          <a:lstStyle/>
          <a:p>
            <a:pPr algn="ctr">
              <a:lnSpc>
                <a:spcPts val="6019"/>
              </a:lnSpc>
            </a:pPr>
            <a:r>
              <a:rPr lang="en-US" sz="4299" u="sng">
                <a:solidFill>
                  <a:srgbClr val="FFFFFF"/>
                </a:solidFill>
                <a:latin typeface="Caveat Brush"/>
                <a:ea typeface="Caveat Brush"/>
                <a:cs typeface="Caveat Brush"/>
                <a:sym typeface="Caveat Brush"/>
              </a:rPr>
              <a:t>Data Privacy and Security</a:t>
            </a:r>
          </a:p>
          <a:p>
            <a:pPr algn="ctr">
              <a:lnSpc>
                <a:spcPts val="6019"/>
              </a:lnSpc>
            </a:pPr>
            <a:r>
              <a:rPr lang="en-US" sz="4299">
                <a:solidFill>
                  <a:srgbClr val="FFFFFF"/>
                </a:solidFill>
                <a:latin typeface="Caveat Brush"/>
                <a:ea typeface="Caveat Brush"/>
                <a:cs typeface="Caveat Brush"/>
                <a:sym typeface="Caveat Brush"/>
              </a:rPr>
              <a:t>Issue: Frequent data breaches and unauthorized access. </a:t>
            </a:r>
          </a:p>
          <a:p>
            <a:pPr algn="ctr">
              <a:lnSpc>
                <a:spcPts val="6019"/>
              </a:lnSpc>
            </a:pPr>
          </a:p>
          <a:p>
            <a:pPr algn="ctr">
              <a:lnSpc>
                <a:spcPts val="6019"/>
              </a:lnSpc>
            </a:pPr>
            <a:r>
              <a:rPr lang="en-US" sz="4299" u="sng">
                <a:solidFill>
                  <a:srgbClr val="FFFFFF"/>
                </a:solidFill>
                <a:latin typeface="Caveat Brush"/>
                <a:ea typeface="Caveat Brush"/>
                <a:cs typeface="Caveat Brush"/>
                <a:sym typeface="Caveat Brush"/>
              </a:rPr>
              <a:t>Emergency Response</a:t>
            </a:r>
          </a:p>
          <a:p>
            <a:pPr algn="ctr">
              <a:lnSpc>
                <a:spcPts val="6019"/>
              </a:lnSpc>
            </a:pPr>
            <a:r>
              <a:rPr lang="en-US" sz="4299">
                <a:solidFill>
                  <a:srgbClr val="FFFFFF"/>
                </a:solidFill>
                <a:latin typeface="Caveat Brush"/>
                <a:ea typeface="Caveat Brush"/>
                <a:cs typeface="Caveat Brush"/>
                <a:sym typeface="Caveat Brush"/>
              </a:rPr>
              <a:t>Issue: Delayed emergency response times.</a:t>
            </a:r>
          </a:p>
          <a:p>
            <a:pPr algn="ctr">
              <a:lnSpc>
                <a:spcPts val="6019"/>
              </a:lnSpc>
            </a:pPr>
            <a:r>
              <a:rPr lang="en-US" sz="4299">
                <a:solidFill>
                  <a:srgbClr val="FFFFFF"/>
                </a:solidFill>
                <a:latin typeface="Caveat Brush"/>
                <a:ea typeface="Caveat Brush"/>
                <a:cs typeface="Caveat Brush"/>
                <a:sym typeface="Caveat Brush"/>
              </a:rPr>
              <a:t> </a:t>
            </a:r>
          </a:p>
          <a:p>
            <a:pPr algn="ctr">
              <a:lnSpc>
                <a:spcPts val="6019"/>
              </a:lnSpc>
            </a:pPr>
            <a:r>
              <a:rPr lang="en-US" sz="4299" u="sng">
                <a:solidFill>
                  <a:srgbClr val="FFFFFF"/>
                </a:solidFill>
                <a:latin typeface="Caveat Brush"/>
                <a:ea typeface="Caveat Brush"/>
                <a:cs typeface="Caveat Brush"/>
                <a:sym typeface="Caveat Brush"/>
              </a:rPr>
              <a:t>Data Accuracy and Integrity</a:t>
            </a:r>
          </a:p>
          <a:p>
            <a:pPr algn="ctr">
              <a:lnSpc>
                <a:spcPts val="6019"/>
              </a:lnSpc>
            </a:pPr>
            <a:r>
              <a:rPr lang="en-US" sz="4299">
                <a:solidFill>
                  <a:srgbClr val="FFFFFF"/>
                </a:solidFill>
                <a:latin typeface="Caveat Brush"/>
                <a:ea typeface="Caveat Brush"/>
                <a:cs typeface="Caveat Brush"/>
                <a:sym typeface="Caveat Brush"/>
              </a:rPr>
              <a:t>Issue: Inaccurate or incomplete medical records.</a:t>
            </a:r>
          </a:p>
          <a:p>
            <a:pPr algn="ctr">
              <a:lnSpc>
                <a:spcPts val="6019"/>
              </a:lnSpc>
            </a:pPr>
            <a:r>
              <a:rPr lang="en-US" sz="4299">
                <a:solidFill>
                  <a:srgbClr val="FFFFFF"/>
                </a:solidFill>
                <a:latin typeface="Caveat Brush"/>
                <a:ea typeface="Caveat Brush"/>
                <a:cs typeface="Caveat Brush"/>
                <a:sym typeface="Caveat Brush"/>
              </a:rPr>
              <a:t> </a:t>
            </a:r>
          </a:p>
        </p:txBody>
      </p:sp>
      <p:sp>
        <p:nvSpPr>
          <p:cNvPr name="Freeform 8" id="8"/>
          <p:cNvSpPr/>
          <p:nvPr/>
        </p:nvSpPr>
        <p:spPr>
          <a:xfrm flipH="false" flipV="false" rot="0">
            <a:off x="14296487" y="4718376"/>
            <a:ext cx="3526660" cy="3526660"/>
          </a:xfrm>
          <a:custGeom>
            <a:avLst/>
            <a:gdLst/>
            <a:ahLst/>
            <a:cxnLst/>
            <a:rect r="r" b="b" t="t" l="l"/>
            <a:pathLst>
              <a:path h="3526660" w="3526660">
                <a:moveTo>
                  <a:pt x="0" y="0"/>
                </a:moveTo>
                <a:lnTo>
                  <a:pt x="3526660" y="0"/>
                </a:lnTo>
                <a:lnTo>
                  <a:pt x="3526660" y="3526660"/>
                </a:lnTo>
                <a:lnTo>
                  <a:pt x="0" y="3526660"/>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90907" y="1796672"/>
            <a:ext cx="4501274" cy="702326"/>
          </a:xfrm>
          <a:custGeom>
            <a:avLst/>
            <a:gdLst/>
            <a:ahLst/>
            <a:cxnLst/>
            <a:rect r="r" b="b" t="t" l="l"/>
            <a:pathLst>
              <a:path h="702326" w="4501274">
                <a:moveTo>
                  <a:pt x="0" y="0"/>
                </a:moveTo>
                <a:lnTo>
                  <a:pt x="4501274" y="0"/>
                </a:lnTo>
                <a:lnTo>
                  <a:pt x="4501274" y="702327"/>
                </a:lnTo>
                <a:lnTo>
                  <a:pt x="0" y="702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228183" y="279399"/>
            <a:ext cx="14158379" cy="1085217"/>
          </a:xfrm>
          <a:prstGeom prst="rect">
            <a:avLst/>
          </a:prstGeom>
        </p:spPr>
        <p:txBody>
          <a:bodyPr anchor="t" rtlCol="false" tIns="0" lIns="0" bIns="0" rIns="0">
            <a:spAutoFit/>
          </a:bodyPr>
          <a:lstStyle/>
          <a:p>
            <a:pPr algn="ctr">
              <a:lnSpc>
                <a:spcPts val="8959"/>
              </a:lnSpc>
              <a:spcBef>
                <a:spcPct val="0"/>
              </a:spcBef>
            </a:pPr>
            <a:r>
              <a:rPr lang="en-US" sz="6399">
                <a:solidFill>
                  <a:srgbClr val="000000"/>
                </a:solidFill>
                <a:latin typeface="Caveat Brush"/>
                <a:ea typeface="Caveat Brush"/>
                <a:cs typeface="Caveat Brush"/>
                <a:sym typeface="Caveat Brush"/>
              </a:rPr>
              <a:t>ISSUES IN THE TRADITIONAL MEDICAL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2510" y="-19117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3" id="3"/>
          <p:cNvGrpSpPr/>
          <p:nvPr/>
        </p:nvGrpSpPr>
        <p:grpSpPr>
          <a:xfrm rot="0">
            <a:off x="1419225" y="1731645"/>
            <a:ext cx="15420486" cy="8229600"/>
            <a:chOff x="0" y="0"/>
            <a:chExt cx="4061363" cy="2167467"/>
          </a:xfrm>
        </p:grpSpPr>
        <p:sp>
          <p:nvSpPr>
            <p:cNvPr name="Freeform 4" id="4"/>
            <p:cNvSpPr/>
            <p:nvPr/>
          </p:nvSpPr>
          <p:spPr>
            <a:xfrm flipH="false" flipV="false" rot="0">
              <a:off x="0" y="0"/>
              <a:ext cx="4061363" cy="2167467"/>
            </a:xfrm>
            <a:custGeom>
              <a:avLst/>
              <a:gdLst/>
              <a:ahLst/>
              <a:cxnLst/>
              <a:rect r="r" b="b" t="t" l="l"/>
              <a:pathLst>
                <a:path h="2167467" w="4061363">
                  <a:moveTo>
                    <a:pt x="5523" y="0"/>
                  </a:moveTo>
                  <a:lnTo>
                    <a:pt x="4055840" y="0"/>
                  </a:lnTo>
                  <a:cubicBezTo>
                    <a:pt x="4057305" y="0"/>
                    <a:pt x="4058709" y="582"/>
                    <a:pt x="4059745" y="1618"/>
                  </a:cubicBezTo>
                  <a:cubicBezTo>
                    <a:pt x="4060781" y="2653"/>
                    <a:pt x="4061363" y="4058"/>
                    <a:pt x="4061363" y="5523"/>
                  </a:cubicBezTo>
                  <a:lnTo>
                    <a:pt x="4061363" y="2161944"/>
                  </a:lnTo>
                  <a:cubicBezTo>
                    <a:pt x="4061363" y="2164994"/>
                    <a:pt x="4058890" y="2167467"/>
                    <a:pt x="4055840" y="2167467"/>
                  </a:cubicBezTo>
                  <a:lnTo>
                    <a:pt x="5523" y="2167467"/>
                  </a:lnTo>
                  <a:cubicBezTo>
                    <a:pt x="4058" y="2167467"/>
                    <a:pt x="2653" y="2166885"/>
                    <a:pt x="1618" y="2165849"/>
                  </a:cubicBezTo>
                  <a:cubicBezTo>
                    <a:pt x="582" y="2164814"/>
                    <a:pt x="0" y="2163409"/>
                    <a:pt x="0" y="2161944"/>
                  </a:cubicBezTo>
                  <a:lnTo>
                    <a:pt x="0" y="5523"/>
                  </a:lnTo>
                  <a:cubicBezTo>
                    <a:pt x="0" y="4058"/>
                    <a:pt x="582" y="2653"/>
                    <a:pt x="1618" y="1618"/>
                  </a:cubicBezTo>
                  <a:cubicBezTo>
                    <a:pt x="2653" y="582"/>
                    <a:pt x="4058" y="0"/>
                    <a:pt x="5523" y="0"/>
                  </a:cubicBezTo>
                  <a:close/>
                </a:path>
              </a:pathLst>
            </a:custGeom>
            <a:gradFill rotWithShape="true">
              <a:gsLst>
                <a:gs pos="0">
                  <a:srgbClr val="51514E">
                    <a:alpha val="37000"/>
                  </a:srgbClr>
                </a:gs>
                <a:gs pos="100000">
                  <a:srgbClr val="595959">
                    <a:alpha val="37000"/>
                  </a:srgbClr>
                </a:gs>
              </a:gsLst>
              <a:lin ang="0"/>
            </a:gradFill>
            <a:ln w="85725" cap="sq">
              <a:solidFill>
                <a:srgbClr val="000000">
                  <a:alpha val="36863"/>
                </a:srgbClr>
              </a:solidFill>
              <a:prstDash val="solid"/>
              <a:miter/>
            </a:ln>
          </p:spPr>
        </p:sp>
        <p:sp>
          <p:nvSpPr>
            <p:cNvPr name="TextBox 5" id="5"/>
            <p:cNvSpPr txBox="true"/>
            <p:nvPr/>
          </p:nvSpPr>
          <p:spPr>
            <a:xfrm>
              <a:off x="0" y="-66675"/>
              <a:ext cx="4061363" cy="2234142"/>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Freeform 6" id="6"/>
          <p:cNvSpPr/>
          <p:nvPr/>
        </p:nvSpPr>
        <p:spPr>
          <a:xfrm flipH="false" flipV="false" rot="0">
            <a:off x="1443282" y="1712595"/>
            <a:ext cx="15420486" cy="8229600"/>
          </a:xfrm>
          <a:custGeom>
            <a:avLst/>
            <a:gdLst/>
            <a:ahLst/>
            <a:cxnLst/>
            <a:rect r="r" b="b" t="t" l="l"/>
            <a:pathLst>
              <a:path h="8229600" w="15420486">
                <a:moveTo>
                  <a:pt x="0" y="0"/>
                </a:moveTo>
                <a:lnTo>
                  <a:pt x="15420486" y="0"/>
                </a:lnTo>
                <a:lnTo>
                  <a:pt x="15420486" y="8229600"/>
                </a:lnTo>
                <a:lnTo>
                  <a:pt x="0" y="8229600"/>
                </a:lnTo>
                <a:lnTo>
                  <a:pt x="0" y="0"/>
                </a:lnTo>
                <a:close/>
              </a:path>
            </a:pathLst>
          </a:custGeom>
          <a:blipFill>
            <a:blip r:embed="rId3">
              <a:alphaModFix amt="25000"/>
            </a:blip>
            <a:stretch>
              <a:fillRect l="0" t="-6681" r="0" b="-6681"/>
            </a:stretch>
          </a:blipFill>
        </p:spPr>
      </p:sp>
      <p:sp>
        <p:nvSpPr>
          <p:cNvPr name="TextBox 7" id="7"/>
          <p:cNvSpPr txBox="true"/>
          <p:nvPr/>
        </p:nvSpPr>
        <p:spPr>
          <a:xfrm rot="0">
            <a:off x="2144556" y="2705034"/>
            <a:ext cx="13988874" cy="6918634"/>
          </a:xfrm>
          <a:prstGeom prst="rect">
            <a:avLst/>
          </a:prstGeom>
        </p:spPr>
        <p:txBody>
          <a:bodyPr anchor="t" rtlCol="false" tIns="0" lIns="0" bIns="0" rIns="0">
            <a:spAutoFit/>
          </a:bodyPr>
          <a:lstStyle/>
          <a:p>
            <a:pPr algn="ctr">
              <a:lnSpc>
                <a:spcPts val="6107"/>
              </a:lnSpc>
              <a:spcBef>
                <a:spcPct val="0"/>
              </a:spcBef>
            </a:pPr>
            <a:r>
              <a:rPr lang="en-US" sz="4362" u="sng">
                <a:solidFill>
                  <a:srgbClr val="FFFFFF"/>
                </a:solidFill>
                <a:latin typeface="Caveat Brush"/>
                <a:ea typeface="Caveat Brush"/>
                <a:cs typeface="Caveat Brush"/>
                <a:sym typeface="Caveat Brush"/>
              </a:rPr>
              <a:t>Patient Engagement and Accessibility</a:t>
            </a:r>
          </a:p>
          <a:p>
            <a:pPr algn="ctr">
              <a:lnSpc>
                <a:spcPts val="6107"/>
              </a:lnSpc>
              <a:spcBef>
                <a:spcPct val="0"/>
              </a:spcBef>
            </a:pPr>
            <a:r>
              <a:rPr lang="en-US" sz="4362">
                <a:solidFill>
                  <a:srgbClr val="FFFFFF"/>
                </a:solidFill>
                <a:latin typeface="Caveat Brush"/>
                <a:ea typeface="Caveat Brush"/>
                <a:cs typeface="Caveat Brush"/>
                <a:sym typeface="Caveat Brush"/>
              </a:rPr>
              <a:t>Issue: Difficulty in accessing medical records.</a:t>
            </a:r>
          </a:p>
          <a:p>
            <a:pPr algn="ctr">
              <a:lnSpc>
                <a:spcPts val="6107"/>
              </a:lnSpc>
              <a:spcBef>
                <a:spcPct val="0"/>
              </a:spcBef>
            </a:pPr>
            <a:r>
              <a:rPr lang="en-US" sz="4362">
                <a:solidFill>
                  <a:srgbClr val="FFFFFF"/>
                </a:solidFill>
                <a:latin typeface="Caveat Brush"/>
                <a:ea typeface="Caveat Brush"/>
                <a:cs typeface="Caveat Brush"/>
                <a:sym typeface="Caveat Brush"/>
              </a:rPr>
              <a:t> </a:t>
            </a:r>
          </a:p>
          <a:p>
            <a:pPr algn="ctr">
              <a:lnSpc>
                <a:spcPts val="6107"/>
              </a:lnSpc>
              <a:spcBef>
                <a:spcPct val="0"/>
              </a:spcBef>
            </a:pPr>
            <a:r>
              <a:rPr lang="en-US" sz="4362" u="sng">
                <a:solidFill>
                  <a:srgbClr val="FFFFFF"/>
                </a:solidFill>
                <a:latin typeface="Caveat Brush"/>
                <a:ea typeface="Caveat Brush"/>
                <a:cs typeface="Caveat Brush"/>
                <a:sym typeface="Caveat Brush"/>
              </a:rPr>
              <a:t>Administrative Burden</a:t>
            </a:r>
          </a:p>
          <a:p>
            <a:pPr algn="ctr">
              <a:lnSpc>
                <a:spcPts val="6107"/>
              </a:lnSpc>
              <a:spcBef>
                <a:spcPct val="0"/>
              </a:spcBef>
            </a:pPr>
            <a:r>
              <a:rPr lang="en-US" sz="4362">
                <a:solidFill>
                  <a:srgbClr val="FFFFFF"/>
                </a:solidFill>
                <a:latin typeface="Caveat Brush"/>
                <a:ea typeface="Caveat Brush"/>
                <a:cs typeface="Caveat Brush"/>
                <a:sym typeface="Caveat Brush"/>
              </a:rPr>
              <a:t>Issue: Heavy load on hospital administrators.</a:t>
            </a:r>
          </a:p>
          <a:p>
            <a:pPr algn="ctr">
              <a:lnSpc>
                <a:spcPts val="6107"/>
              </a:lnSpc>
              <a:spcBef>
                <a:spcPct val="0"/>
              </a:spcBef>
            </a:pPr>
            <a:r>
              <a:rPr lang="en-US" sz="4362">
                <a:solidFill>
                  <a:srgbClr val="FFFFFF"/>
                </a:solidFill>
                <a:latin typeface="Caveat Brush"/>
                <a:ea typeface="Caveat Brush"/>
                <a:cs typeface="Caveat Brush"/>
                <a:sym typeface="Caveat Brush"/>
              </a:rPr>
              <a:t> </a:t>
            </a:r>
          </a:p>
          <a:p>
            <a:pPr algn="ctr">
              <a:lnSpc>
                <a:spcPts val="6107"/>
              </a:lnSpc>
              <a:spcBef>
                <a:spcPct val="0"/>
              </a:spcBef>
            </a:pPr>
            <a:r>
              <a:rPr lang="en-US" sz="4362" u="sng">
                <a:solidFill>
                  <a:srgbClr val="FFFFFF"/>
                </a:solidFill>
                <a:latin typeface="Caveat Brush"/>
                <a:ea typeface="Caveat Brush"/>
                <a:cs typeface="Caveat Brush"/>
                <a:sym typeface="Caveat Brush"/>
              </a:rPr>
              <a:t>Fragmented Patient Records</a:t>
            </a:r>
          </a:p>
          <a:p>
            <a:pPr algn="ctr">
              <a:lnSpc>
                <a:spcPts val="6107"/>
              </a:lnSpc>
              <a:spcBef>
                <a:spcPct val="0"/>
              </a:spcBef>
            </a:pPr>
            <a:r>
              <a:rPr lang="en-US" sz="4362">
                <a:solidFill>
                  <a:srgbClr val="FFFFFF"/>
                </a:solidFill>
                <a:latin typeface="Caveat Brush"/>
                <a:ea typeface="Caveat Brush"/>
                <a:cs typeface="Caveat Brush"/>
                <a:sym typeface="Caveat Brush"/>
              </a:rPr>
              <a:t>Issue: Patient records scattered across different providers.</a:t>
            </a:r>
          </a:p>
          <a:p>
            <a:pPr algn="ctr">
              <a:lnSpc>
                <a:spcPts val="6107"/>
              </a:lnSpc>
              <a:spcBef>
                <a:spcPct val="0"/>
              </a:spcBef>
            </a:pPr>
            <a:r>
              <a:rPr lang="en-US" sz="4362">
                <a:solidFill>
                  <a:srgbClr val="FFFFFF"/>
                </a:solidFill>
                <a:latin typeface="Caveat Brush"/>
                <a:ea typeface="Caveat Brush"/>
                <a:cs typeface="Caveat Brush"/>
                <a:sym typeface="Caveat Brush"/>
              </a:rPr>
              <a:t> </a:t>
            </a:r>
          </a:p>
        </p:txBody>
      </p:sp>
      <p:sp>
        <p:nvSpPr>
          <p:cNvPr name="Freeform 8" id="8"/>
          <p:cNvSpPr/>
          <p:nvPr/>
        </p:nvSpPr>
        <p:spPr>
          <a:xfrm flipH="false" flipV="false" rot="0">
            <a:off x="15604844" y="545548"/>
            <a:ext cx="2043757" cy="3148491"/>
          </a:xfrm>
          <a:custGeom>
            <a:avLst/>
            <a:gdLst/>
            <a:ahLst/>
            <a:cxnLst/>
            <a:rect r="r" b="b" t="t" l="l"/>
            <a:pathLst>
              <a:path h="3148491" w="2043757">
                <a:moveTo>
                  <a:pt x="0" y="0"/>
                </a:moveTo>
                <a:lnTo>
                  <a:pt x="2043757" y="0"/>
                </a:lnTo>
                <a:lnTo>
                  <a:pt x="2043757" y="3148491"/>
                </a:lnTo>
                <a:lnTo>
                  <a:pt x="0" y="3148491"/>
                </a:lnTo>
                <a:lnTo>
                  <a:pt x="0" y="0"/>
                </a:lnTo>
                <a:close/>
              </a:path>
            </a:pathLst>
          </a:custGeom>
          <a:blipFill>
            <a:blip r:embed="rId4">
              <a:alphaModFix amt="69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19482" y="1825247"/>
            <a:ext cx="4501274" cy="702326"/>
          </a:xfrm>
          <a:custGeom>
            <a:avLst/>
            <a:gdLst/>
            <a:ahLst/>
            <a:cxnLst/>
            <a:rect r="r" b="b" t="t" l="l"/>
            <a:pathLst>
              <a:path h="702326" w="4501274">
                <a:moveTo>
                  <a:pt x="0" y="0"/>
                </a:moveTo>
                <a:lnTo>
                  <a:pt x="4501274" y="0"/>
                </a:lnTo>
                <a:lnTo>
                  <a:pt x="4501274" y="702327"/>
                </a:lnTo>
                <a:lnTo>
                  <a:pt x="0" y="702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0110" y="-1759372"/>
            <a:ext cx="20535900" cy="15678150"/>
          </a:xfrm>
          <a:custGeom>
            <a:avLst/>
            <a:gdLst/>
            <a:ahLst/>
            <a:cxnLst/>
            <a:rect r="r" b="b" t="t" l="l"/>
            <a:pathLst>
              <a:path h="15678150" w="20535900">
                <a:moveTo>
                  <a:pt x="0" y="0"/>
                </a:moveTo>
                <a:lnTo>
                  <a:pt x="20535900" y="0"/>
                </a:lnTo>
                <a:lnTo>
                  <a:pt x="20535900" y="15678150"/>
                </a:lnTo>
                <a:lnTo>
                  <a:pt x="0" y="15678150"/>
                </a:lnTo>
                <a:lnTo>
                  <a:pt x="0" y="0"/>
                </a:lnTo>
                <a:close/>
              </a:path>
            </a:pathLst>
          </a:custGeom>
          <a:blipFill>
            <a:blip r:embed="rId2">
              <a:alphaModFix amt="30000"/>
            </a:blip>
            <a:stretch>
              <a:fillRect l="0" t="0" r="0" b="0"/>
            </a:stretch>
          </a:blipFill>
        </p:spPr>
      </p:sp>
      <p:grpSp>
        <p:nvGrpSpPr>
          <p:cNvPr name="Group 3" id="3"/>
          <p:cNvGrpSpPr/>
          <p:nvPr/>
        </p:nvGrpSpPr>
        <p:grpSpPr>
          <a:xfrm rot="0">
            <a:off x="1390650" y="1028700"/>
            <a:ext cx="16897350" cy="9230262"/>
            <a:chOff x="0" y="0"/>
            <a:chExt cx="4450331" cy="2431016"/>
          </a:xfrm>
        </p:grpSpPr>
        <p:sp>
          <p:nvSpPr>
            <p:cNvPr name="Freeform 4" id="4"/>
            <p:cNvSpPr/>
            <p:nvPr/>
          </p:nvSpPr>
          <p:spPr>
            <a:xfrm flipH="false" flipV="false" rot="0">
              <a:off x="0" y="0"/>
              <a:ext cx="4450331" cy="2431016"/>
            </a:xfrm>
            <a:custGeom>
              <a:avLst/>
              <a:gdLst/>
              <a:ahLst/>
              <a:cxnLst/>
              <a:rect r="r" b="b" t="t" l="l"/>
              <a:pathLst>
                <a:path h="2431016" w="4450331">
                  <a:moveTo>
                    <a:pt x="5040" y="0"/>
                  </a:moveTo>
                  <a:lnTo>
                    <a:pt x="4445291" y="0"/>
                  </a:lnTo>
                  <a:cubicBezTo>
                    <a:pt x="4446627" y="0"/>
                    <a:pt x="4447910" y="531"/>
                    <a:pt x="4448854" y="1476"/>
                  </a:cubicBezTo>
                  <a:cubicBezTo>
                    <a:pt x="4449800" y="2421"/>
                    <a:pt x="4450331" y="3703"/>
                    <a:pt x="4450331" y="5040"/>
                  </a:cubicBezTo>
                  <a:lnTo>
                    <a:pt x="4450331" y="2425976"/>
                  </a:lnTo>
                  <a:cubicBezTo>
                    <a:pt x="4450331" y="2428759"/>
                    <a:pt x="4448074" y="2431016"/>
                    <a:pt x="4445291" y="2431016"/>
                  </a:cubicBezTo>
                  <a:lnTo>
                    <a:pt x="5040" y="2431016"/>
                  </a:lnTo>
                  <a:cubicBezTo>
                    <a:pt x="3703" y="2431016"/>
                    <a:pt x="2421" y="2430485"/>
                    <a:pt x="1476" y="2429539"/>
                  </a:cubicBezTo>
                  <a:cubicBezTo>
                    <a:pt x="531" y="2428594"/>
                    <a:pt x="0" y="2427312"/>
                    <a:pt x="0" y="2425976"/>
                  </a:cubicBezTo>
                  <a:lnTo>
                    <a:pt x="0" y="5040"/>
                  </a:lnTo>
                  <a:cubicBezTo>
                    <a:pt x="0" y="3703"/>
                    <a:pt x="531" y="2421"/>
                    <a:pt x="1476" y="1476"/>
                  </a:cubicBezTo>
                  <a:cubicBezTo>
                    <a:pt x="2421" y="531"/>
                    <a:pt x="3703" y="0"/>
                    <a:pt x="5040" y="0"/>
                  </a:cubicBezTo>
                  <a:close/>
                </a:path>
              </a:pathLst>
            </a:custGeom>
            <a:solidFill>
              <a:srgbClr val="3D455F">
                <a:alpha val="27843"/>
              </a:srgbClr>
            </a:solidFill>
            <a:ln w="85725" cap="sq">
              <a:solidFill>
                <a:srgbClr val="000000">
                  <a:alpha val="27843"/>
                </a:srgbClr>
              </a:solidFill>
              <a:prstDash val="solid"/>
              <a:miter/>
            </a:ln>
          </p:spPr>
        </p:sp>
        <p:sp>
          <p:nvSpPr>
            <p:cNvPr name="TextBox 5" id="5"/>
            <p:cNvSpPr txBox="true"/>
            <p:nvPr/>
          </p:nvSpPr>
          <p:spPr>
            <a:xfrm>
              <a:off x="0" y="-66675"/>
              <a:ext cx="4450331" cy="2497691"/>
            </a:xfrm>
            <a:prstGeom prst="rect">
              <a:avLst/>
            </a:prstGeom>
          </p:spPr>
          <p:txBody>
            <a:bodyPr anchor="ctr" rtlCol="false" tIns="50800" lIns="50800" bIns="50800" rIns="50800"/>
            <a:lstStyle/>
            <a:p>
              <a:pPr algn="ctr" marL="619303" indent="-309652" lvl="1">
                <a:lnSpc>
                  <a:spcPts val="4015"/>
                </a:lnSpc>
                <a:buAutoNum type="arabicPeriod" startAt="1"/>
              </a:pPr>
            </a:p>
          </p:txBody>
        </p:sp>
      </p:grpSp>
      <p:sp>
        <p:nvSpPr>
          <p:cNvPr name="TextBox 6" id="6"/>
          <p:cNvSpPr txBox="true"/>
          <p:nvPr/>
        </p:nvSpPr>
        <p:spPr>
          <a:xfrm rot="0">
            <a:off x="1631055" y="1357591"/>
            <a:ext cx="16378440" cy="8919210"/>
          </a:xfrm>
          <a:prstGeom prst="rect">
            <a:avLst/>
          </a:prstGeom>
        </p:spPr>
        <p:txBody>
          <a:bodyPr anchor="t" rtlCol="false" tIns="0" lIns="0" bIns="0" rIns="0">
            <a:spAutoFit/>
          </a:bodyPr>
          <a:lstStyle/>
          <a:p>
            <a:pPr algn="ctr">
              <a:lnSpc>
                <a:spcPts val="5040"/>
              </a:lnSpc>
            </a:pPr>
          </a:p>
          <a:p>
            <a:pPr algn="ctr">
              <a:lnSpc>
                <a:spcPts val="5040"/>
              </a:lnSpc>
            </a:pPr>
            <a:r>
              <a:rPr lang="en-US" sz="3600">
                <a:solidFill>
                  <a:srgbClr val="FFFFFF"/>
                </a:solidFill>
                <a:latin typeface="Caveat Brush"/>
                <a:ea typeface="Caveat Brush"/>
                <a:cs typeface="Caveat Brush"/>
                <a:sym typeface="Caveat Brush"/>
              </a:rPr>
              <a:t>  </a:t>
            </a:r>
            <a:r>
              <a:rPr lang="en-US" sz="3600" u="sng">
                <a:solidFill>
                  <a:srgbClr val="FFFFFF"/>
                </a:solidFill>
                <a:latin typeface="Caveat Brush"/>
                <a:ea typeface="Caveat Brush"/>
                <a:cs typeface="Caveat Brush"/>
                <a:sym typeface="Caveat Brush"/>
              </a:rPr>
              <a:t> Enhanced Security</a:t>
            </a:r>
            <a:r>
              <a:rPr lang="en-US" sz="3600">
                <a:solidFill>
                  <a:srgbClr val="FFFFFF"/>
                </a:solidFill>
                <a:latin typeface="Caveat Brush"/>
                <a:ea typeface="Caveat Brush"/>
                <a:cs typeface="Caveat Brush"/>
                <a:sym typeface="Caveat Brush"/>
              </a:rPr>
              <a:t>: The use of blockchain technology ensures that patient data is secure, tamper-proof, and only accessible to authorized individuals.</a:t>
            </a:r>
          </a:p>
          <a:p>
            <a:pPr algn="ctr">
              <a:lnSpc>
                <a:spcPts val="5040"/>
              </a:lnSpc>
            </a:pPr>
          </a:p>
          <a:p>
            <a:pPr algn="ctr">
              <a:lnSpc>
                <a:spcPts val="5040"/>
              </a:lnSpc>
            </a:pPr>
            <a:r>
              <a:rPr lang="en-US" sz="3600" u="sng">
                <a:solidFill>
                  <a:srgbClr val="FFFFFF"/>
                </a:solidFill>
                <a:latin typeface="Caveat Brush"/>
                <a:ea typeface="Caveat Brush"/>
                <a:cs typeface="Caveat Brush"/>
                <a:sym typeface="Caveat Brush"/>
              </a:rPr>
              <a:t>Improved Interoperability</a:t>
            </a:r>
            <a:r>
              <a:rPr lang="en-US" sz="3600">
                <a:solidFill>
                  <a:srgbClr val="FFFFFF"/>
                </a:solidFill>
                <a:latin typeface="Caveat Brush"/>
                <a:ea typeface="Caveat Brush"/>
                <a:cs typeface="Caveat Brush"/>
                <a:sym typeface="Caveat Brush"/>
              </a:rPr>
              <a:t>: The centralized database facilitates data sharing among different healthcare providers, and the eventual transition to blockchain ensures that this data remains secure and accessible.</a:t>
            </a:r>
          </a:p>
          <a:p>
            <a:pPr algn="ctr">
              <a:lnSpc>
                <a:spcPts val="5040"/>
              </a:lnSpc>
            </a:pPr>
          </a:p>
          <a:p>
            <a:pPr algn="ctr">
              <a:lnSpc>
                <a:spcPts val="5040"/>
              </a:lnSpc>
            </a:pPr>
            <a:r>
              <a:rPr lang="en-US" sz="3600">
                <a:solidFill>
                  <a:srgbClr val="FFFFFF"/>
                </a:solidFill>
                <a:latin typeface="Caveat Brush"/>
                <a:ea typeface="Caveat Brush"/>
                <a:cs typeface="Caveat Brush"/>
                <a:sym typeface="Caveat Brush"/>
              </a:rPr>
              <a:t>   </a:t>
            </a:r>
            <a:r>
              <a:rPr lang="en-US" sz="3600" u="sng">
                <a:solidFill>
                  <a:srgbClr val="FFFFFF"/>
                </a:solidFill>
                <a:latin typeface="Caveat Brush"/>
                <a:ea typeface="Caveat Brush"/>
                <a:cs typeface="Caveat Brush"/>
                <a:sym typeface="Caveat Brush"/>
              </a:rPr>
              <a:t>Real-time Emergency Alerts</a:t>
            </a:r>
            <a:r>
              <a:rPr lang="en-US" sz="3600">
                <a:solidFill>
                  <a:srgbClr val="FFFFFF"/>
                </a:solidFill>
                <a:latin typeface="Caveat Brush"/>
                <a:ea typeface="Caveat Brush"/>
                <a:cs typeface="Caveat Brush"/>
                <a:sym typeface="Caveat Brush"/>
              </a:rPr>
              <a:t>: The location tracker enhances emergency response times by providing real-time alerts within a 10km radius of a government hospital or ambulance.</a:t>
            </a:r>
          </a:p>
          <a:p>
            <a:pPr algn="ctr">
              <a:lnSpc>
                <a:spcPts val="5040"/>
              </a:lnSpc>
            </a:pPr>
          </a:p>
          <a:p>
            <a:pPr algn="ctr">
              <a:lnSpc>
                <a:spcPts val="5040"/>
              </a:lnSpc>
            </a:pPr>
            <a:r>
              <a:rPr lang="en-US" sz="3600">
                <a:solidFill>
                  <a:srgbClr val="FFFFFF"/>
                </a:solidFill>
                <a:latin typeface="Caveat Brush"/>
                <a:ea typeface="Caveat Brush"/>
                <a:cs typeface="Caveat Brush"/>
                <a:sym typeface="Caveat Brush"/>
              </a:rPr>
              <a:t>  </a:t>
            </a:r>
            <a:r>
              <a:rPr lang="en-US" sz="3600" u="sng">
                <a:solidFill>
                  <a:srgbClr val="FFFFFF"/>
                </a:solidFill>
                <a:latin typeface="Caveat Brush"/>
                <a:ea typeface="Caveat Brush"/>
                <a:cs typeface="Caveat Brush"/>
                <a:sym typeface="Caveat Brush"/>
              </a:rPr>
              <a:t>Accurate and Up-to-date Records</a:t>
            </a:r>
            <a:r>
              <a:rPr lang="en-US" sz="3600">
                <a:solidFill>
                  <a:srgbClr val="FFFFFF"/>
                </a:solidFill>
                <a:latin typeface="Caveat Brush"/>
                <a:ea typeface="Caveat Brush"/>
                <a:cs typeface="Caveat Brush"/>
                <a:sym typeface="Caveat Brush"/>
              </a:rPr>
              <a:t>: Doctors are responsible for uploading patient records directly, ensuring the data is accurate and current.</a:t>
            </a:r>
          </a:p>
          <a:p>
            <a:pPr algn="ctr">
              <a:lnSpc>
                <a:spcPts val="5040"/>
              </a:lnSpc>
            </a:pPr>
          </a:p>
        </p:txBody>
      </p:sp>
      <p:sp>
        <p:nvSpPr>
          <p:cNvPr name="Freeform 7" id="7"/>
          <p:cNvSpPr/>
          <p:nvPr/>
        </p:nvSpPr>
        <p:spPr>
          <a:xfrm flipH="false" flipV="false" rot="0">
            <a:off x="8084194" y="1433791"/>
            <a:ext cx="8681463" cy="8271067"/>
          </a:xfrm>
          <a:custGeom>
            <a:avLst/>
            <a:gdLst/>
            <a:ahLst/>
            <a:cxnLst/>
            <a:rect r="r" b="b" t="t" l="l"/>
            <a:pathLst>
              <a:path h="8271067" w="8681463">
                <a:moveTo>
                  <a:pt x="0" y="0"/>
                </a:moveTo>
                <a:lnTo>
                  <a:pt x="8681464" y="0"/>
                </a:lnTo>
                <a:lnTo>
                  <a:pt x="8681464" y="8271067"/>
                </a:lnTo>
                <a:lnTo>
                  <a:pt x="0" y="827106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367632" y="365124"/>
            <a:ext cx="14962436" cy="1193802"/>
          </a:xfrm>
          <a:prstGeom prst="rect">
            <a:avLst/>
          </a:prstGeom>
        </p:spPr>
        <p:txBody>
          <a:bodyPr anchor="t" rtlCol="false" tIns="0" lIns="0" bIns="0" rIns="0">
            <a:spAutoFit/>
          </a:bodyPr>
          <a:lstStyle/>
          <a:p>
            <a:pPr algn="just">
              <a:lnSpc>
                <a:spcPts val="9799"/>
              </a:lnSpc>
              <a:spcBef>
                <a:spcPct val="0"/>
              </a:spcBef>
            </a:pPr>
            <a:r>
              <a:rPr lang="en-US" sz="6999">
                <a:solidFill>
                  <a:srgbClr val="000000"/>
                </a:solidFill>
                <a:latin typeface="Caveat Brush"/>
                <a:ea typeface="Caveat Brush"/>
                <a:cs typeface="Caveat Brush"/>
                <a:sym typeface="Caveat Brush"/>
              </a:rPr>
              <a:t> HOW OUR PROJECT OVERTCOME THESE ISSUES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DAGKRbknWQI</dc:identifier>
  <dcterms:modified xsi:type="dcterms:W3CDTF">2011-08-01T06:04:30Z</dcterms:modified>
  <cp:revision>1</cp:revision>
  <dc:title>healthcare.pdf</dc:title>
</cp:coreProperties>
</file>